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2" r:id="rId5"/>
    <p:sldId id="293" r:id="rId6"/>
    <p:sldId id="288" r:id="rId7"/>
    <p:sldId id="287" r:id="rId8"/>
    <p:sldId id="260" r:id="rId9"/>
    <p:sldId id="294" r:id="rId10"/>
    <p:sldId id="295" r:id="rId11"/>
    <p:sldId id="296" r:id="rId12"/>
    <p:sldId id="297" r:id="rId13"/>
    <p:sldId id="298" r:id="rId14"/>
    <p:sldId id="302" r:id="rId15"/>
    <p:sldId id="303" r:id="rId16"/>
    <p:sldId id="271" r:id="rId17"/>
    <p:sldId id="258" r:id="rId18"/>
    <p:sldId id="300" r:id="rId19"/>
    <p:sldId id="275" r:id="rId20"/>
    <p:sldId id="299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1768D-929C-40C3-A1F5-4AA5037C0D41}" v="88" dt="2019-11-07T12:02:43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Frodahl Rognerud" userId="d43676d7-1e28-4c19-85a7-a1570ec72c03" providerId="ADAL" clId="{FFC1768D-929C-40C3-A1F5-4AA5037C0D41}"/>
    <pc:docChg chg="undo redo custSel addSld delSld modSld sldOrd">
      <pc:chgData name="Kristin Frodahl Rognerud" userId="d43676d7-1e28-4c19-85a7-a1570ec72c03" providerId="ADAL" clId="{FFC1768D-929C-40C3-A1F5-4AA5037C0D41}" dt="2019-11-07T12:02:43.090" v="1582" actId="1076"/>
      <pc:docMkLst>
        <pc:docMk/>
      </pc:docMkLst>
      <pc:sldChg chg="modSp">
        <pc:chgData name="Kristin Frodahl Rognerud" userId="d43676d7-1e28-4c19-85a7-a1570ec72c03" providerId="ADAL" clId="{FFC1768D-929C-40C3-A1F5-4AA5037C0D41}" dt="2019-11-05T08:04:44.818" v="21" actId="20577"/>
        <pc:sldMkLst>
          <pc:docMk/>
          <pc:sldMk cId="2667458633" sldId="258"/>
        </pc:sldMkLst>
        <pc:spChg chg="mod">
          <ac:chgData name="Kristin Frodahl Rognerud" userId="d43676d7-1e28-4c19-85a7-a1570ec72c03" providerId="ADAL" clId="{FFC1768D-929C-40C3-A1F5-4AA5037C0D41}" dt="2019-11-05T08:04:44.818" v="21" actId="20577"/>
          <ac:spMkLst>
            <pc:docMk/>
            <pc:sldMk cId="2667458633" sldId="258"/>
            <ac:spMk id="2" creationId="{00000000-0000-0000-0000-000000000000}"/>
          </ac:spMkLst>
        </pc:spChg>
      </pc:sldChg>
      <pc:sldChg chg="modSp modTransition">
        <pc:chgData name="Kristin Frodahl Rognerud" userId="d43676d7-1e28-4c19-85a7-a1570ec72c03" providerId="ADAL" clId="{FFC1768D-929C-40C3-A1F5-4AA5037C0D41}" dt="2019-11-07T11:53:30.603" v="1483"/>
        <pc:sldMkLst>
          <pc:docMk/>
          <pc:sldMk cId="1736909533" sldId="260"/>
        </pc:sldMkLst>
        <pc:spChg chg="mod">
          <ac:chgData name="Kristin Frodahl Rognerud" userId="d43676d7-1e28-4c19-85a7-a1570ec72c03" providerId="ADAL" clId="{FFC1768D-929C-40C3-A1F5-4AA5037C0D41}" dt="2019-11-06T14:06:35.588" v="302" actId="113"/>
          <ac:spMkLst>
            <pc:docMk/>
            <pc:sldMk cId="1736909533" sldId="260"/>
            <ac:spMk id="5" creationId="{00000000-0000-0000-0000-000000000000}"/>
          </ac:spMkLst>
        </pc:spChg>
        <pc:spChg chg="mod">
          <ac:chgData name="Kristin Frodahl Rognerud" userId="d43676d7-1e28-4c19-85a7-a1570ec72c03" providerId="ADAL" clId="{FFC1768D-929C-40C3-A1F5-4AA5037C0D41}" dt="2019-11-07T09:11:06.502" v="611" actId="20577"/>
          <ac:spMkLst>
            <pc:docMk/>
            <pc:sldMk cId="1736909533" sldId="260"/>
            <ac:spMk id="8" creationId="{00000000-0000-0000-0000-000000000000}"/>
          </ac:spMkLst>
        </pc:spChg>
        <pc:spChg chg="mod">
          <ac:chgData name="Kristin Frodahl Rognerud" userId="d43676d7-1e28-4c19-85a7-a1570ec72c03" providerId="ADAL" clId="{FFC1768D-929C-40C3-A1F5-4AA5037C0D41}" dt="2019-11-07T08:57:09.481" v="599" actId="1076"/>
          <ac:spMkLst>
            <pc:docMk/>
            <pc:sldMk cId="1736909533" sldId="260"/>
            <ac:spMk id="12" creationId="{00000000-0000-0000-0000-000000000000}"/>
          </ac:spMkLst>
        </pc:spChg>
        <pc:grpChg chg="mod">
          <ac:chgData name="Kristin Frodahl Rognerud" userId="d43676d7-1e28-4c19-85a7-a1570ec72c03" providerId="ADAL" clId="{FFC1768D-929C-40C3-A1F5-4AA5037C0D41}" dt="2019-11-06T20:40:28.121" v="388" actId="1076"/>
          <ac:grpSpMkLst>
            <pc:docMk/>
            <pc:sldMk cId="1736909533" sldId="260"/>
            <ac:grpSpMk id="9" creationId="{00000000-0000-0000-0000-000000000000}"/>
          </ac:grpSpMkLst>
        </pc:grpChg>
        <pc:cxnChg chg="mod">
          <ac:chgData name="Kristin Frodahl Rognerud" userId="d43676d7-1e28-4c19-85a7-a1570ec72c03" providerId="ADAL" clId="{FFC1768D-929C-40C3-A1F5-4AA5037C0D41}" dt="2019-11-06T21:03:56.548" v="482" actId="1076"/>
          <ac:cxnSpMkLst>
            <pc:docMk/>
            <pc:sldMk cId="1736909533" sldId="260"/>
            <ac:cxnSpMk id="18" creationId="{00000000-0000-0000-0000-000000000000}"/>
          </ac:cxnSpMkLst>
        </pc:cxnChg>
      </pc:sldChg>
      <pc:sldChg chg="del">
        <pc:chgData name="Kristin Frodahl Rognerud" userId="d43676d7-1e28-4c19-85a7-a1570ec72c03" providerId="ADAL" clId="{FFC1768D-929C-40C3-A1F5-4AA5037C0D41}" dt="2019-11-06T14:15:39.566" v="350" actId="2696"/>
        <pc:sldMkLst>
          <pc:docMk/>
          <pc:sldMk cId="1125081634" sldId="269"/>
        </pc:sldMkLst>
      </pc:sldChg>
      <pc:sldChg chg="modSp">
        <pc:chgData name="Kristin Frodahl Rognerud" userId="d43676d7-1e28-4c19-85a7-a1570ec72c03" providerId="ADAL" clId="{FFC1768D-929C-40C3-A1F5-4AA5037C0D41}" dt="2019-11-07T10:05:01.208" v="892" actId="255"/>
        <pc:sldMkLst>
          <pc:docMk/>
          <pc:sldMk cId="1640599135" sldId="271"/>
        </pc:sldMkLst>
        <pc:spChg chg="mod">
          <ac:chgData name="Kristin Frodahl Rognerud" userId="d43676d7-1e28-4c19-85a7-a1570ec72c03" providerId="ADAL" clId="{FFC1768D-929C-40C3-A1F5-4AA5037C0D41}" dt="2019-11-07T08:57:40.961" v="603" actId="113"/>
          <ac:spMkLst>
            <pc:docMk/>
            <pc:sldMk cId="1640599135" sldId="271"/>
            <ac:spMk id="2" creationId="{00000000-0000-0000-0000-000000000000}"/>
          </ac:spMkLst>
        </pc:spChg>
        <pc:spChg chg="mod">
          <ac:chgData name="Kristin Frodahl Rognerud" userId="d43676d7-1e28-4c19-85a7-a1570ec72c03" providerId="ADAL" clId="{FFC1768D-929C-40C3-A1F5-4AA5037C0D41}" dt="2019-11-07T10:05:01.208" v="892" actId="255"/>
          <ac:spMkLst>
            <pc:docMk/>
            <pc:sldMk cId="1640599135" sldId="271"/>
            <ac:spMk id="3" creationId="{00000000-0000-0000-0000-000000000000}"/>
          </ac:spMkLst>
        </pc:spChg>
      </pc:sldChg>
      <pc:sldChg chg="addSp delSp modSp ord">
        <pc:chgData name="Kristin Frodahl Rognerud" userId="d43676d7-1e28-4c19-85a7-a1570ec72c03" providerId="ADAL" clId="{FFC1768D-929C-40C3-A1F5-4AA5037C0D41}" dt="2019-11-07T11:56:06.149" v="1506" actId="1076"/>
        <pc:sldMkLst>
          <pc:docMk/>
          <pc:sldMk cId="585343075" sldId="275"/>
        </pc:sldMkLst>
        <pc:spChg chg="del">
          <ac:chgData name="Kristin Frodahl Rognerud" userId="d43676d7-1e28-4c19-85a7-a1570ec72c03" providerId="ADAL" clId="{FFC1768D-929C-40C3-A1F5-4AA5037C0D41}" dt="2019-11-05T08:04:54.209" v="22" actId="478"/>
          <ac:spMkLst>
            <pc:docMk/>
            <pc:sldMk cId="585343075" sldId="275"/>
            <ac:spMk id="2" creationId="{00000000-0000-0000-0000-000000000000}"/>
          </ac:spMkLst>
        </pc:spChg>
        <pc:spChg chg="mod">
          <ac:chgData name="Kristin Frodahl Rognerud" userId="d43676d7-1e28-4c19-85a7-a1570ec72c03" providerId="ADAL" clId="{FFC1768D-929C-40C3-A1F5-4AA5037C0D41}" dt="2019-11-07T11:56:06.149" v="1506" actId="1076"/>
          <ac:spMkLst>
            <pc:docMk/>
            <pc:sldMk cId="585343075" sldId="275"/>
            <ac:spMk id="3" creationId="{00000000-0000-0000-0000-000000000000}"/>
          </ac:spMkLst>
        </pc:spChg>
        <pc:spChg chg="add mod">
          <ac:chgData name="Kristin Frodahl Rognerud" userId="d43676d7-1e28-4c19-85a7-a1570ec72c03" providerId="ADAL" clId="{FFC1768D-929C-40C3-A1F5-4AA5037C0D41}" dt="2019-11-07T09:49:49.033" v="625" actId="20577"/>
          <ac:spMkLst>
            <pc:docMk/>
            <pc:sldMk cId="585343075" sldId="275"/>
            <ac:spMk id="7" creationId="{B63A394F-F11F-4D27-A74B-F477FAF10429}"/>
          </ac:spMkLst>
        </pc:spChg>
      </pc:sldChg>
      <pc:sldChg chg="ord">
        <pc:chgData name="Kristin Frodahl Rognerud" userId="d43676d7-1e28-4c19-85a7-a1570ec72c03" providerId="ADAL" clId="{FFC1768D-929C-40C3-A1F5-4AA5037C0D41}" dt="2019-11-06T14:24:21.160" v="364"/>
        <pc:sldMkLst>
          <pc:docMk/>
          <pc:sldMk cId="2442690921" sldId="277"/>
        </pc:sldMkLst>
      </pc:sldChg>
      <pc:sldChg chg="modSp del">
        <pc:chgData name="Kristin Frodahl Rognerud" userId="d43676d7-1e28-4c19-85a7-a1570ec72c03" providerId="ADAL" clId="{FFC1768D-929C-40C3-A1F5-4AA5037C0D41}" dt="2019-11-07T10:30:27.148" v="1019" actId="2696"/>
        <pc:sldMkLst>
          <pc:docMk/>
          <pc:sldMk cId="2264023510" sldId="280"/>
        </pc:sldMkLst>
        <pc:spChg chg="mod">
          <ac:chgData name="Kristin Frodahl Rognerud" userId="d43676d7-1e28-4c19-85a7-a1570ec72c03" providerId="ADAL" clId="{FFC1768D-929C-40C3-A1F5-4AA5037C0D41}" dt="2019-11-05T08:05:26.471" v="23" actId="20577"/>
          <ac:spMkLst>
            <pc:docMk/>
            <pc:sldMk cId="2264023510" sldId="280"/>
            <ac:spMk id="2" creationId="{00000000-0000-0000-0000-000000000000}"/>
          </ac:spMkLst>
        </pc:spChg>
      </pc:sldChg>
      <pc:sldChg chg="modSp del ord">
        <pc:chgData name="Kristin Frodahl Rognerud" userId="d43676d7-1e28-4c19-85a7-a1570ec72c03" providerId="ADAL" clId="{FFC1768D-929C-40C3-A1F5-4AA5037C0D41}" dt="2019-11-07T10:30:29.923" v="1020" actId="2696"/>
        <pc:sldMkLst>
          <pc:docMk/>
          <pc:sldMk cId="3008282148" sldId="283"/>
        </pc:sldMkLst>
        <pc:spChg chg="mod">
          <ac:chgData name="Kristin Frodahl Rognerud" userId="d43676d7-1e28-4c19-85a7-a1570ec72c03" providerId="ADAL" clId="{FFC1768D-929C-40C3-A1F5-4AA5037C0D41}" dt="2019-11-05T08:05:41.018" v="24" actId="20577"/>
          <ac:spMkLst>
            <pc:docMk/>
            <pc:sldMk cId="3008282148" sldId="283"/>
            <ac:spMk id="2" creationId="{00000000-0000-0000-0000-000000000000}"/>
          </ac:spMkLst>
        </pc:spChg>
      </pc:sldChg>
      <pc:sldChg chg="modSp ord modTransition">
        <pc:chgData name="Kristin Frodahl Rognerud" userId="d43676d7-1e28-4c19-85a7-a1570ec72c03" providerId="ADAL" clId="{FFC1768D-929C-40C3-A1F5-4AA5037C0D41}" dt="2019-11-07T11:53:24.138" v="1482"/>
        <pc:sldMkLst>
          <pc:docMk/>
          <pc:sldMk cId="2859405735" sldId="287"/>
        </pc:sldMkLst>
        <pc:spChg chg="mod">
          <ac:chgData name="Kristin Frodahl Rognerud" userId="d43676d7-1e28-4c19-85a7-a1570ec72c03" providerId="ADAL" clId="{FFC1768D-929C-40C3-A1F5-4AA5037C0D41}" dt="2019-11-06T14:07:52.118" v="310" actId="20577"/>
          <ac:spMkLst>
            <pc:docMk/>
            <pc:sldMk cId="2859405735" sldId="287"/>
            <ac:spMk id="4" creationId="{00000000-0000-0000-0000-000000000000}"/>
          </ac:spMkLst>
        </pc:spChg>
        <pc:spChg chg="mod">
          <ac:chgData name="Kristin Frodahl Rognerud" userId="d43676d7-1e28-4c19-85a7-a1570ec72c03" providerId="ADAL" clId="{FFC1768D-929C-40C3-A1F5-4AA5037C0D41}" dt="2019-11-06T14:07:42.745" v="306" actId="255"/>
          <ac:spMkLst>
            <pc:docMk/>
            <pc:sldMk cId="2859405735" sldId="287"/>
            <ac:spMk id="6" creationId="{00000000-0000-0000-0000-000000000000}"/>
          </ac:spMkLst>
        </pc:spChg>
      </pc:sldChg>
      <pc:sldChg chg="addSp modSp ord">
        <pc:chgData name="Kristin Frodahl Rognerud" userId="d43676d7-1e28-4c19-85a7-a1570ec72c03" providerId="ADAL" clId="{FFC1768D-929C-40C3-A1F5-4AA5037C0D41}" dt="2019-11-07T11:59:05.666" v="1534" actId="1076"/>
        <pc:sldMkLst>
          <pc:docMk/>
          <pc:sldMk cId="3074354925" sldId="288"/>
        </pc:sldMkLst>
        <pc:spChg chg="mod">
          <ac:chgData name="Kristin Frodahl Rognerud" userId="d43676d7-1e28-4c19-85a7-a1570ec72c03" providerId="ADAL" clId="{FFC1768D-929C-40C3-A1F5-4AA5037C0D41}" dt="2019-11-07T11:58:26.622" v="1517" actId="1076"/>
          <ac:spMkLst>
            <pc:docMk/>
            <pc:sldMk cId="3074354925" sldId="288"/>
            <ac:spMk id="4" creationId="{31DE1AA7-4BB8-494E-A01E-64D51476B3E0}"/>
          </ac:spMkLst>
        </pc:spChg>
        <pc:spChg chg="mod">
          <ac:chgData name="Kristin Frodahl Rognerud" userId="d43676d7-1e28-4c19-85a7-a1570ec72c03" providerId="ADAL" clId="{FFC1768D-929C-40C3-A1F5-4AA5037C0D41}" dt="2019-11-06T14:04:08.311" v="299" actId="20577"/>
          <ac:spMkLst>
            <pc:docMk/>
            <pc:sldMk cId="3074354925" sldId="288"/>
            <ac:spMk id="5" creationId="{F088ECCD-5CBA-4509-94C3-64A2A78F960F}"/>
          </ac:spMkLst>
        </pc:spChg>
        <pc:picChg chg="add mod">
          <ac:chgData name="Kristin Frodahl Rognerud" userId="d43676d7-1e28-4c19-85a7-a1570ec72c03" providerId="ADAL" clId="{FFC1768D-929C-40C3-A1F5-4AA5037C0D41}" dt="2019-11-07T11:58:58.213" v="1533" actId="1076"/>
          <ac:picMkLst>
            <pc:docMk/>
            <pc:sldMk cId="3074354925" sldId="288"/>
            <ac:picMk id="3" creationId="{08583B4D-A79A-480D-9170-5177E9CDFBAB}"/>
          </ac:picMkLst>
        </pc:picChg>
        <pc:picChg chg="add mod">
          <ac:chgData name="Kristin Frodahl Rognerud" userId="d43676d7-1e28-4c19-85a7-a1570ec72c03" providerId="ADAL" clId="{FFC1768D-929C-40C3-A1F5-4AA5037C0D41}" dt="2019-11-07T11:59:05.666" v="1534" actId="1076"/>
          <ac:picMkLst>
            <pc:docMk/>
            <pc:sldMk cId="3074354925" sldId="288"/>
            <ac:picMk id="7" creationId="{5EEE5F1B-29B0-4FB1-AE15-F69166E45E60}"/>
          </ac:picMkLst>
        </pc:picChg>
      </pc:sldChg>
      <pc:sldChg chg="addSp delSp modSp del ord delAnim modAnim">
        <pc:chgData name="Kristin Frodahl Rognerud" userId="d43676d7-1e28-4c19-85a7-a1570ec72c03" providerId="ADAL" clId="{FFC1768D-929C-40C3-A1F5-4AA5037C0D41}" dt="2019-11-07T10:32:21.803" v="1054" actId="2696"/>
        <pc:sldMkLst>
          <pc:docMk/>
          <pc:sldMk cId="714895678" sldId="289"/>
        </pc:sldMkLst>
        <pc:spChg chg="mod">
          <ac:chgData name="Kristin Frodahl Rognerud" userId="d43676d7-1e28-4c19-85a7-a1570ec72c03" providerId="ADAL" clId="{FFC1768D-929C-40C3-A1F5-4AA5037C0D41}" dt="2019-11-07T10:16:15.259" v="964" actId="1076"/>
          <ac:spMkLst>
            <pc:docMk/>
            <pc:sldMk cId="714895678" sldId="289"/>
            <ac:spMk id="4" creationId="{8D4636AB-4594-4A42-9E6E-0B4CC129C56D}"/>
          </ac:spMkLst>
        </pc:spChg>
        <pc:picChg chg="add del mod">
          <ac:chgData name="Kristin Frodahl Rognerud" userId="d43676d7-1e28-4c19-85a7-a1570ec72c03" providerId="ADAL" clId="{FFC1768D-929C-40C3-A1F5-4AA5037C0D41}" dt="2019-11-06T14:22:05.177" v="359" actId="478"/>
          <ac:picMkLst>
            <pc:docMk/>
            <pc:sldMk cId="714895678" sldId="289"/>
            <ac:picMk id="6" creationId="{B07F2BB8-CB46-3442-A703-B3A054E13473}"/>
          </ac:picMkLst>
        </pc:picChg>
        <pc:picChg chg="add del mod">
          <ac:chgData name="Kristin Frodahl Rognerud" userId="d43676d7-1e28-4c19-85a7-a1570ec72c03" providerId="ADAL" clId="{FFC1768D-929C-40C3-A1F5-4AA5037C0D41}" dt="2019-11-06T14:22:34.149" v="362" actId="478"/>
          <ac:picMkLst>
            <pc:docMk/>
            <pc:sldMk cId="714895678" sldId="289"/>
            <ac:picMk id="7" creationId="{2A7A0AEC-D443-4F75-B728-1B3F817ECA21}"/>
          </ac:picMkLst>
        </pc:picChg>
      </pc:sldChg>
      <pc:sldChg chg="add del ord">
        <pc:chgData name="Kristin Frodahl Rognerud" userId="d43676d7-1e28-4c19-85a7-a1570ec72c03" providerId="ADAL" clId="{FFC1768D-929C-40C3-A1F5-4AA5037C0D41}" dt="2019-11-06T14:16:47.184" v="354" actId="2696"/>
        <pc:sldMkLst>
          <pc:docMk/>
          <pc:sldMk cId="166938843" sldId="290"/>
        </pc:sldMkLst>
      </pc:sldChg>
      <pc:sldChg chg="add del ord">
        <pc:chgData name="Kristin Frodahl Rognerud" userId="d43676d7-1e28-4c19-85a7-a1570ec72c03" providerId="ADAL" clId="{FFC1768D-929C-40C3-A1F5-4AA5037C0D41}" dt="2019-11-06T14:16:49.432" v="355" actId="2696"/>
        <pc:sldMkLst>
          <pc:docMk/>
          <pc:sldMk cId="1203445641" sldId="291"/>
        </pc:sldMkLst>
      </pc:sldChg>
      <pc:sldChg chg="addSp delSp modSp add">
        <pc:chgData name="Kristin Frodahl Rognerud" userId="d43676d7-1e28-4c19-85a7-a1570ec72c03" providerId="ADAL" clId="{FFC1768D-929C-40C3-A1F5-4AA5037C0D41}" dt="2019-11-06T13:49:57.616" v="142" actId="20577"/>
        <pc:sldMkLst>
          <pc:docMk/>
          <pc:sldMk cId="2116845231" sldId="292"/>
        </pc:sldMkLst>
        <pc:spChg chg="mod">
          <ac:chgData name="Kristin Frodahl Rognerud" userId="d43676d7-1e28-4c19-85a7-a1570ec72c03" providerId="ADAL" clId="{FFC1768D-929C-40C3-A1F5-4AA5037C0D41}" dt="2019-11-06T13:49:57.616" v="142" actId="20577"/>
          <ac:spMkLst>
            <pc:docMk/>
            <pc:sldMk cId="2116845231" sldId="292"/>
            <ac:spMk id="2" creationId="{5A0BF6F9-941B-4BD7-818E-929C61CCEF26}"/>
          </ac:spMkLst>
        </pc:spChg>
        <pc:spChg chg="del">
          <ac:chgData name="Kristin Frodahl Rognerud" userId="d43676d7-1e28-4c19-85a7-a1570ec72c03" providerId="ADAL" clId="{FFC1768D-929C-40C3-A1F5-4AA5037C0D41}" dt="2019-11-06T13:40:42.945" v="29"/>
          <ac:spMkLst>
            <pc:docMk/>
            <pc:sldMk cId="2116845231" sldId="292"/>
            <ac:spMk id="3" creationId="{F6D2C965-FD4F-403F-A9F6-4A818B951063}"/>
          </ac:spMkLst>
        </pc:spChg>
        <pc:spChg chg="del">
          <ac:chgData name="Kristin Frodahl Rognerud" userId="d43676d7-1e28-4c19-85a7-a1570ec72c03" providerId="ADAL" clId="{FFC1768D-929C-40C3-A1F5-4AA5037C0D41}" dt="2019-11-06T13:43:51.973" v="31"/>
          <ac:spMkLst>
            <pc:docMk/>
            <pc:sldMk cId="2116845231" sldId="292"/>
            <ac:spMk id="4" creationId="{34F212D5-A824-4488-AD5B-2DE03E57C799}"/>
          </ac:spMkLst>
        </pc:spChg>
        <pc:spChg chg="add del mod">
          <ac:chgData name="Kristin Frodahl Rognerud" userId="d43676d7-1e28-4c19-85a7-a1570ec72c03" providerId="ADAL" clId="{FFC1768D-929C-40C3-A1F5-4AA5037C0D41}" dt="2019-11-06T13:44:27.376" v="37"/>
          <ac:spMkLst>
            <pc:docMk/>
            <pc:sldMk cId="2116845231" sldId="292"/>
            <ac:spMk id="12" creationId="{D6C42034-F86B-4C3E-A899-FDE8220562FF}"/>
          </ac:spMkLst>
        </pc:spChg>
        <pc:spChg chg="add del mod">
          <ac:chgData name="Kristin Frodahl Rognerud" userId="d43676d7-1e28-4c19-85a7-a1570ec72c03" providerId="ADAL" clId="{FFC1768D-929C-40C3-A1F5-4AA5037C0D41}" dt="2019-11-06T13:49:04.581" v="114" actId="478"/>
          <ac:spMkLst>
            <pc:docMk/>
            <pc:sldMk cId="2116845231" sldId="292"/>
            <ac:spMk id="17" creationId="{59545581-BDDB-4D15-BB88-4644E405F26B}"/>
          </ac:spMkLst>
        </pc:spChg>
        <pc:picChg chg="add mod">
          <ac:chgData name="Kristin Frodahl Rognerud" userId="d43676d7-1e28-4c19-85a7-a1570ec72c03" providerId="ADAL" clId="{FFC1768D-929C-40C3-A1F5-4AA5037C0D41}" dt="2019-11-06T13:49:21.579" v="118" actId="14100"/>
          <ac:picMkLst>
            <pc:docMk/>
            <pc:sldMk cId="2116845231" sldId="292"/>
            <ac:picMk id="8" creationId="{1C6B53EE-4586-4B68-A07E-376DC74F49B0}"/>
          </ac:picMkLst>
        </pc:picChg>
        <pc:picChg chg="add del mod">
          <ac:chgData name="Kristin Frodahl Rognerud" userId="d43676d7-1e28-4c19-85a7-a1570ec72c03" providerId="ADAL" clId="{FFC1768D-929C-40C3-A1F5-4AA5037C0D41}" dt="2019-11-06T13:44:05.022" v="36" actId="478"/>
          <ac:picMkLst>
            <pc:docMk/>
            <pc:sldMk cId="2116845231" sldId="292"/>
            <ac:picMk id="10" creationId="{C901DB55-56D0-40CF-9AE0-0A11CD1C9843}"/>
          </ac:picMkLst>
        </pc:picChg>
        <pc:picChg chg="add del mod">
          <ac:chgData name="Kristin Frodahl Rognerud" userId="d43676d7-1e28-4c19-85a7-a1570ec72c03" providerId="ADAL" clId="{FFC1768D-929C-40C3-A1F5-4AA5037C0D41}" dt="2019-11-06T13:48:48.643" v="109" actId="478"/>
          <ac:picMkLst>
            <pc:docMk/>
            <pc:sldMk cId="2116845231" sldId="292"/>
            <ac:picMk id="14" creationId="{AB0B3855-3402-45F0-A15D-EFE2876FE438}"/>
          </ac:picMkLst>
        </pc:picChg>
        <pc:picChg chg="add mod">
          <ac:chgData name="Kristin Frodahl Rognerud" userId="d43676d7-1e28-4c19-85a7-a1570ec72c03" providerId="ADAL" clId="{FFC1768D-929C-40C3-A1F5-4AA5037C0D41}" dt="2019-11-06T13:49:18.421" v="117" actId="14100"/>
          <ac:picMkLst>
            <pc:docMk/>
            <pc:sldMk cId="2116845231" sldId="292"/>
            <ac:picMk id="15" creationId="{779E7F42-722C-46D1-8103-0403DB4BB7A2}"/>
          </ac:picMkLst>
        </pc:picChg>
      </pc:sldChg>
      <pc:sldChg chg="addSp modSp add">
        <pc:chgData name="Kristin Frodahl Rognerud" userId="d43676d7-1e28-4c19-85a7-a1570ec72c03" providerId="ADAL" clId="{FFC1768D-929C-40C3-A1F5-4AA5037C0D41}" dt="2019-11-06T13:59:53.336" v="175" actId="14100"/>
        <pc:sldMkLst>
          <pc:docMk/>
          <pc:sldMk cId="1198999266" sldId="293"/>
        </pc:sldMkLst>
        <pc:spChg chg="mod">
          <ac:chgData name="Kristin Frodahl Rognerud" userId="d43676d7-1e28-4c19-85a7-a1570ec72c03" providerId="ADAL" clId="{FFC1768D-929C-40C3-A1F5-4AA5037C0D41}" dt="2019-11-06T13:59:23.706" v="172" actId="122"/>
          <ac:spMkLst>
            <pc:docMk/>
            <pc:sldMk cId="1198999266" sldId="293"/>
            <ac:spMk id="2" creationId="{94A91D7C-B6DC-4D38-A1FA-EAC9EA020354}"/>
          </ac:spMkLst>
        </pc:spChg>
        <pc:spChg chg="mod">
          <ac:chgData name="Kristin Frodahl Rognerud" userId="d43676d7-1e28-4c19-85a7-a1570ec72c03" providerId="ADAL" clId="{FFC1768D-929C-40C3-A1F5-4AA5037C0D41}" dt="2019-11-06T13:58:06.851" v="168" actId="20577"/>
          <ac:spMkLst>
            <pc:docMk/>
            <pc:sldMk cId="1198999266" sldId="293"/>
            <ac:spMk id="3" creationId="{D5B45862-91F8-4077-9219-7B9AD4BB0434}"/>
          </ac:spMkLst>
        </pc:spChg>
        <pc:picChg chg="add mod">
          <ac:chgData name="Kristin Frodahl Rognerud" userId="d43676d7-1e28-4c19-85a7-a1570ec72c03" providerId="ADAL" clId="{FFC1768D-929C-40C3-A1F5-4AA5037C0D41}" dt="2019-11-06T13:59:53.336" v="175" actId="14100"/>
          <ac:picMkLst>
            <pc:docMk/>
            <pc:sldMk cId="1198999266" sldId="293"/>
            <ac:picMk id="5" creationId="{43C51585-D99E-4245-8BB4-832A401B9BBC}"/>
          </ac:picMkLst>
        </pc:picChg>
      </pc:sldChg>
      <pc:sldChg chg="addSp delSp modSp add">
        <pc:chgData name="Kristin Frodahl Rognerud" userId="d43676d7-1e28-4c19-85a7-a1570ec72c03" providerId="ADAL" clId="{FFC1768D-929C-40C3-A1F5-4AA5037C0D41}" dt="2019-11-07T11:26:20.704" v="1462" actId="13926"/>
        <pc:sldMkLst>
          <pc:docMk/>
          <pc:sldMk cId="276848601" sldId="294"/>
        </pc:sldMkLst>
        <pc:graphicFrameChg chg="add del mod modGraphic">
          <ac:chgData name="Kristin Frodahl Rognerud" userId="d43676d7-1e28-4c19-85a7-a1570ec72c03" providerId="ADAL" clId="{FFC1768D-929C-40C3-A1F5-4AA5037C0D41}" dt="2019-11-06T20:48:49.599" v="450" actId="478"/>
          <ac:graphicFrameMkLst>
            <pc:docMk/>
            <pc:sldMk cId="276848601" sldId="294"/>
            <ac:graphicFrameMk id="2" creationId="{42E18E90-0DDA-4CAB-B357-67DC9C6F96B6}"/>
          </ac:graphicFrameMkLst>
        </pc:graphicFrameChg>
        <pc:graphicFrameChg chg="add mod modGraphic">
          <ac:chgData name="Kristin Frodahl Rognerud" userId="d43676d7-1e28-4c19-85a7-a1570ec72c03" providerId="ADAL" clId="{FFC1768D-929C-40C3-A1F5-4AA5037C0D41}" dt="2019-11-07T11:26:20.704" v="1462" actId="13926"/>
          <ac:graphicFrameMkLst>
            <pc:docMk/>
            <pc:sldMk cId="276848601" sldId="294"/>
            <ac:graphicFrameMk id="3" creationId="{F55B9E94-9710-4E52-8CDD-C22A773534A8}"/>
          </ac:graphicFrameMkLst>
        </pc:graphicFrameChg>
        <pc:inkChg chg="add del">
          <ac:chgData name="Kristin Frodahl Rognerud" userId="d43676d7-1e28-4c19-85a7-a1570ec72c03" providerId="ADAL" clId="{FFC1768D-929C-40C3-A1F5-4AA5037C0D41}" dt="2019-11-07T11:23:50.844" v="1448" actId="9405"/>
          <ac:inkMkLst>
            <pc:docMk/>
            <pc:sldMk cId="276848601" sldId="294"/>
            <ac:inkMk id="2" creationId="{7CC17402-5B97-4A7A-A13A-FD0F0235399F}"/>
          </ac:inkMkLst>
        </pc:inkChg>
        <pc:inkChg chg="add del">
          <ac:chgData name="Kristin Frodahl Rognerud" userId="d43676d7-1e28-4c19-85a7-a1570ec72c03" providerId="ADAL" clId="{FFC1768D-929C-40C3-A1F5-4AA5037C0D41}" dt="2019-11-07T11:24:26.988" v="1452" actId="9405"/>
          <ac:inkMkLst>
            <pc:docMk/>
            <pc:sldMk cId="276848601" sldId="294"/>
            <ac:inkMk id="4" creationId="{B354CE7F-4D1C-4A5B-A0A6-855899D933BF}"/>
          </ac:inkMkLst>
        </pc:inkChg>
        <pc:inkChg chg="add del">
          <ac:chgData name="Kristin Frodahl Rognerud" userId="d43676d7-1e28-4c19-85a7-a1570ec72c03" providerId="ADAL" clId="{FFC1768D-929C-40C3-A1F5-4AA5037C0D41}" dt="2019-11-07T11:24:17.230" v="1451" actId="9405"/>
          <ac:inkMkLst>
            <pc:docMk/>
            <pc:sldMk cId="276848601" sldId="294"/>
            <ac:inkMk id="5" creationId="{F1322EA2-7915-459C-8E71-610A7D4ADFBC}"/>
          </ac:inkMkLst>
        </pc:inkChg>
      </pc:sldChg>
      <pc:sldChg chg="addSp delSp modSp add ord">
        <pc:chgData name="Kristin Frodahl Rognerud" userId="d43676d7-1e28-4c19-85a7-a1570ec72c03" providerId="ADAL" clId="{FFC1768D-929C-40C3-A1F5-4AA5037C0D41}" dt="2019-11-07T11:28:27.517" v="1470" actId="13926"/>
        <pc:sldMkLst>
          <pc:docMk/>
          <pc:sldMk cId="1762445896" sldId="295"/>
        </pc:sldMkLst>
        <pc:graphicFrameChg chg="add del mod modGraphic">
          <ac:chgData name="Kristin Frodahl Rognerud" userId="d43676d7-1e28-4c19-85a7-a1570ec72c03" providerId="ADAL" clId="{FFC1768D-929C-40C3-A1F5-4AA5037C0D41}" dt="2019-11-06T20:52:56.279" v="471" actId="478"/>
          <ac:graphicFrameMkLst>
            <pc:docMk/>
            <pc:sldMk cId="1762445896" sldId="295"/>
            <ac:graphicFrameMk id="2" creationId="{6493CE7A-2CAC-4FA0-87E5-6263D3603D05}"/>
          </ac:graphicFrameMkLst>
        </pc:graphicFrameChg>
        <pc:graphicFrameChg chg="add mod modGraphic">
          <ac:chgData name="Kristin Frodahl Rognerud" userId="d43676d7-1e28-4c19-85a7-a1570ec72c03" providerId="ADAL" clId="{FFC1768D-929C-40C3-A1F5-4AA5037C0D41}" dt="2019-11-07T11:28:27.517" v="1470" actId="13926"/>
          <ac:graphicFrameMkLst>
            <pc:docMk/>
            <pc:sldMk cId="1762445896" sldId="295"/>
            <ac:graphicFrameMk id="3" creationId="{6D6F1954-0701-43AB-AE8A-5E2F29925DFC}"/>
          </ac:graphicFrameMkLst>
        </pc:graphicFrameChg>
      </pc:sldChg>
      <pc:sldChg chg="addSp modSp add">
        <pc:chgData name="Kristin Frodahl Rognerud" userId="d43676d7-1e28-4c19-85a7-a1570ec72c03" providerId="ADAL" clId="{FFC1768D-929C-40C3-A1F5-4AA5037C0D41}" dt="2019-11-07T11:29:33.425" v="1473" actId="13926"/>
        <pc:sldMkLst>
          <pc:docMk/>
          <pc:sldMk cId="101033442" sldId="296"/>
        </pc:sldMkLst>
        <pc:graphicFrameChg chg="add mod modGraphic">
          <ac:chgData name="Kristin Frodahl Rognerud" userId="d43676d7-1e28-4c19-85a7-a1570ec72c03" providerId="ADAL" clId="{FFC1768D-929C-40C3-A1F5-4AA5037C0D41}" dt="2019-11-07T11:29:33.425" v="1473" actId="13926"/>
          <ac:graphicFrameMkLst>
            <pc:docMk/>
            <pc:sldMk cId="101033442" sldId="296"/>
            <ac:graphicFrameMk id="2" creationId="{67A21291-7ACE-413E-BDC6-54DB7AF710CF}"/>
          </ac:graphicFrameMkLst>
        </pc:graphicFrameChg>
      </pc:sldChg>
      <pc:sldChg chg="addSp modSp add">
        <pc:chgData name="Kristin Frodahl Rognerud" userId="d43676d7-1e28-4c19-85a7-a1570ec72c03" providerId="ADAL" clId="{FFC1768D-929C-40C3-A1F5-4AA5037C0D41}" dt="2019-11-07T11:30:24.682" v="1476" actId="13926"/>
        <pc:sldMkLst>
          <pc:docMk/>
          <pc:sldMk cId="2531153916" sldId="297"/>
        </pc:sldMkLst>
        <pc:graphicFrameChg chg="add mod modGraphic">
          <ac:chgData name="Kristin Frodahl Rognerud" userId="d43676d7-1e28-4c19-85a7-a1570ec72c03" providerId="ADAL" clId="{FFC1768D-929C-40C3-A1F5-4AA5037C0D41}" dt="2019-11-07T11:30:24.682" v="1476" actId="13926"/>
          <ac:graphicFrameMkLst>
            <pc:docMk/>
            <pc:sldMk cId="2531153916" sldId="297"/>
            <ac:graphicFrameMk id="2" creationId="{65007446-48D0-4DD7-80EB-077FFB631152}"/>
          </ac:graphicFrameMkLst>
        </pc:graphicFrameChg>
      </pc:sldChg>
      <pc:sldChg chg="addSp modSp add">
        <pc:chgData name="Kristin Frodahl Rognerud" userId="d43676d7-1e28-4c19-85a7-a1570ec72c03" providerId="ADAL" clId="{FFC1768D-929C-40C3-A1F5-4AA5037C0D41}" dt="2019-11-07T11:52:53.968" v="1481" actId="13926"/>
        <pc:sldMkLst>
          <pc:docMk/>
          <pc:sldMk cId="1118724370" sldId="298"/>
        </pc:sldMkLst>
        <pc:graphicFrameChg chg="add mod modGraphic">
          <ac:chgData name="Kristin Frodahl Rognerud" userId="d43676d7-1e28-4c19-85a7-a1570ec72c03" providerId="ADAL" clId="{FFC1768D-929C-40C3-A1F5-4AA5037C0D41}" dt="2019-11-07T11:52:53.968" v="1481" actId="13926"/>
          <ac:graphicFrameMkLst>
            <pc:docMk/>
            <pc:sldMk cId="1118724370" sldId="298"/>
            <ac:graphicFrameMk id="2" creationId="{79A5063A-D148-4D7F-88C3-8B04013C64EC}"/>
          </ac:graphicFrameMkLst>
        </pc:graphicFrameChg>
      </pc:sldChg>
      <pc:sldChg chg="addSp delSp modSp add">
        <pc:chgData name="Kristin Frodahl Rognerud" userId="d43676d7-1e28-4c19-85a7-a1570ec72c03" providerId="ADAL" clId="{FFC1768D-929C-40C3-A1F5-4AA5037C0D41}" dt="2019-11-07T10:15:57.171" v="963" actId="1076"/>
        <pc:sldMkLst>
          <pc:docMk/>
          <pc:sldMk cId="3847371790" sldId="299"/>
        </pc:sldMkLst>
        <pc:spChg chg="add del mod">
          <ac:chgData name="Kristin Frodahl Rognerud" userId="d43676d7-1e28-4c19-85a7-a1570ec72c03" providerId="ADAL" clId="{FFC1768D-929C-40C3-A1F5-4AA5037C0D41}" dt="2019-11-07T10:15:57.171" v="963" actId="1076"/>
          <ac:spMkLst>
            <pc:docMk/>
            <pc:sldMk cId="3847371790" sldId="299"/>
            <ac:spMk id="2" creationId="{E9BD8412-185A-4B8C-98C6-14342B07EF00}"/>
          </ac:spMkLst>
        </pc:spChg>
        <pc:spChg chg="del">
          <ac:chgData name="Kristin Frodahl Rognerud" userId="d43676d7-1e28-4c19-85a7-a1570ec72c03" providerId="ADAL" clId="{FFC1768D-929C-40C3-A1F5-4AA5037C0D41}" dt="2019-11-06T14:25:41.064" v="386" actId="478"/>
          <ac:spMkLst>
            <pc:docMk/>
            <pc:sldMk cId="3847371790" sldId="299"/>
            <ac:spMk id="3" creationId="{7E95184F-40CC-4E8C-B021-3746854304EC}"/>
          </ac:spMkLst>
        </pc:spChg>
        <pc:spChg chg="add del mod">
          <ac:chgData name="Kristin Frodahl Rognerud" userId="d43676d7-1e28-4c19-85a7-a1570ec72c03" providerId="ADAL" clId="{FFC1768D-929C-40C3-A1F5-4AA5037C0D41}" dt="2019-11-07T10:15:53.007" v="962" actId="478"/>
          <ac:spMkLst>
            <pc:docMk/>
            <pc:sldMk cId="3847371790" sldId="299"/>
            <ac:spMk id="4" creationId="{3C176FCC-D3DE-42CD-944D-3DB4EDE30E10}"/>
          </ac:spMkLst>
        </pc:spChg>
      </pc:sldChg>
      <pc:sldChg chg="addSp delSp modSp add ord">
        <pc:chgData name="Kristin Frodahl Rognerud" userId="d43676d7-1e28-4c19-85a7-a1570ec72c03" providerId="ADAL" clId="{FFC1768D-929C-40C3-A1F5-4AA5037C0D41}" dt="2019-11-07T11:20:43.870" v="1444" actId="14100"/>
        <pc:sldMkLst>
          <pc:docMk/>
          <pc:sldMk cId="3218306180" sldId="300"/>
        </pc:sldMkLst>
        <pc:spChg chg="mod">
          <ac:chgData name="Kristin Frodahl Rognerud" userId="d43676d7-1e28-4c19-85a7-a1570ec72c03" providerId="ADAL" clId="{FFC1768D-929C-40C3-A1F5-4AA5037C0D41}" dt="2019-11-07T11:20:34.067" v="1442" actId="1076"/>
          <ac:spMkLst>
            <pc:docMk/>
            <pc:sldMk cId="3218306180" sldId="300"/>
            <ac:spMk id="2" creationId="{6928E15F-7769-4FA8-9114-A2E07784C2AB}"/>
          </ac:spMkLst>
        </pc:spChg>
        <pc:spChg chg="mod">
          <ac:chgData name="Kristin Frodahl Rognerud" userId="d43676d7-1e28-4c19-85a7-a1570ec72c03" providerId="ADAL" clId="{FFC1768D-929C-40C3-A1F5-4AA5037C0D41}" dt="2019-11-07T11:20:31.320" v="1441" actId="1076"/>
          <ac:spMkLst>
            <pc:docMk/>
            <pc:sldMk cId="3218306180" sldId="300"/>
            <ac:spMk id="3" creationId="{E7C13857-4631-42D3-89A7-9A76D59E67A4}"/>
          </ac:spMkLst>
        </pc:spChg>
        <pc:picChg chg="add mod">
          <ac:chgData name="Kristin Frodahl Rognerud" userId="d43676d7-1e28-4c19-85a7-a1570ec72c03" providerId="ADAL" clId="{FFC1768D-929C-40C3-A1F5-4AA5037C0D41}" dt="2019-11-07T11:20:40.360" v="1443" actId="14100"/>
          <ac:picMkLst>
            <pc:docMk/>
            <pc:sldMk cId="3218306180" sldId="300"/>
            <ac:picMk id="5" creationId="{13CE93AC-B1B7-4B66-A24A-C8E0A97AF100}"/>
          </ac:picMkLst>
        </pc:picChg>
        <pc:picChg chg="add mod">
          <ac:chgData name="Kristin Frodahl Rognerud" userId="d43676d7-1e28-4c19-85a7-a1570ec72c03" providerId="ADAL" clId="{FFC1768D-929C-40C3-A1F5-4AA5037C0D41}" dt="2019-11-07T11:20:43.870" v="1444" actId="14100"/>
          <ac:picMkLst>
            <pc:docMk/>
            <pc:sldMk cId="3218306180" sldId="300"/>
            <ac:picMk id="7" creationId="{06C97594-6528-4FBE-87D6-A03C831B16F8}"/>
          </ac:picMkLst>
        </pc:picChg>
        <pc:picChg chg="add del mod">
          <ac:chgData name="Kristin Frodahl Rognerud" userId="d43676d7-1e28-4c19-85a7-a1570ec72c03" providerId="ADAL" clId="{FFC1768D-929C-40C3-A1F5-4AA5037C0D41}" dt="2019-11-07T11:19:22.149" v="1428" actId="478"/>
          <ac:picMkLst>
            <pc:docMk/>
            <pc:sldMk cId="3218306180" sldId="300"/>
            <ac:picMk id="1026" creationId="{6472E74F-8283-431C-A92C-24DAD94DAF00}"/>
          </ac:picMkLst>
        </pc:picChg>
      </pc:sldChg>
      <pc:sldChg chg="add del">
        <pc:chgData name="Kristin Frodahl Rognerud" userId="d43676d7-1e28-4c19-85a7-a1570ec72c03" providerId="ADAL" clId="{FFC1768D-929C-40C3-A1F5-4AA5037C0D41}" dt="2019-11-07T10:32:46.991" v="1057" actId="2696"/>
        <pc:sldMkLst>
          <pc:docMk/>
          <pc:sldMk cId="1968146508" sldId="301"/>
        </pc:sldMkLst>
      </pc:sldChg>
      <pc:sldChg chg="addSp delSp modSp add ord">
        <pc:chgData name="Kristin Frodahl Rognerud" userId="d43676d7-1e28-4c19-85a7-a1570ec72c03" providerId="ADAL" clId="{FFC1768D-929C-40C3-A1F5-4AA5037C0D41}" dt="2019-11-07T12:02:20.754" v="1579" actId="255"/>
        <pc:sldMkLst>
          <pc:docMk/>
          <pc:sldMk cId="781061916" sldId="302"/>
        </pc:sldMkLst>
        <pc:spChg chg="mod">
          <ac:chgData name="Kristin Frodahl Rognerud" userId="d43676d7-1e28-4c19-85a7-a1570ec72c03" providerId="ADAL" clId="{FFC1768D-929C-40C3-A1F5-4AA5037C0D41}" dt="2019-11-07T12:02:20.754" v="1579" actId="255"/>
          <ac:spMkLst>
            <pc:docMk/>
            <pc:sldMk cId="781061916" sldId="302"/>
            <ac:spMk id="2" creationId="{DA98E29C-CB1F-43CE-9137-7D942366678C}"/>
          </ac:spMkLst>
        </pc:spChg>
        <pc:spChg chg="mod">
          <ac:chgData name="Kristin Frodahl Rognerud" userId="d43676d7-1e28-4c19-85a7-a1570ec72c03" providerId="ADAL" clId="{FFC1768D-929C-40C3-A1F5-4AA5037C0D41}" dt="2019-11-07T11:00:28.059" v="1380" actId="2711"/>
          <ac:spMkLst>
            <pc:docMk/>
            <pc:sldMk cId="781061916" sldId="302"/>
            <ac:spMk id="3" creationId="{EBD24FEA-C742-4B3D-8AB1-09B53BD5F292}"/>
          </ac:spMkLst>
        </pc:spChg>
        <pc:spChg chg="add del mod">
          <ac:chgData name="Kristin Frodahl Rognerud" userId="d43676d7-1e28-4c19-85a7-a1570ec72c03" providerId="ADAL" clId="{FFC1768D-929C-40C3-A1F5-4AA5037C0D41}" dt="2019-11-07T10:55:20.810" v="1319" actId="478"/>
          <ac:spMkLst>
            <pc:docMk/>
            <pc:sldMk cId="781061916" sldId="302"/>
            <ac:spMk id="5" creationId="{E829D1DB-1F99-47C7-A537-9F83BFE2B2A4}"/>
          </ac:spMkLst>
        </pc:spChg>
        <pc:picChg chg="add mod">
          <ac:chgData name="Kristin Frodahl Rognerud" userId="d43676d7-1e28-4c19-85a7-a1570ec72c03" providerId="ADAL" clId="{FFC1768D-929C-40C3-A1F5-4AA5037C0D41}" dt="2019-11-07T10:57:10.660" v="1348" actId="14100"/>
          <ac:picMkLst>
            <pc:docMk/>
            <pc:sldMk cId="781061916" sldId="302"/>
            <ac:picMk id="4" creationId="{224453F9-EAA6-4C2B-9D98-806B2570C284}"/>
          </ac:picMkLst>
        </pc:picChg>
      </pc:sldChg>
      <pc:sldChg chg="addSp modSp add">
        <pc:chgData name="Kristin Frodahl Rognerud" userId="d43676d7-1e28-4c19-85a7-a1570ec72c03" providerId="ADAL" clId="{FFC1768D-929C-40C3-A1F5-4AA5037C0D41}" dt="2019-11-07T12:02:43.090" v="1582" actId="1076"/>
        <pc:sldMkLst>
          <pc:docMk/>
          <pc:sldMk cId="3836805956" sldId="303"/>
        </pc:sldMkLst>
        <pc:spChg chg="add mod">
          <ac:chgData name="Kristin Frodahl Rognerud" userId="d43676d7-1e28-4c19-85a7-a1570ec72c03" providerId="ADAL" clId="{FFC1768D-929C-40C3-A1F5-4AA5037C0D41}" dt="2019-11-07T12:02:38.109" v="1581" actId="120"/>
          <ac:spMkLst>
            <pc:docMk/>
            <pc:sldMk cId="3836805956" sldId="303"/>
            <ac:spMk id="2" creationId="{F312852D-2082-4936-9DA3-CC0CE04DE431}"/>
          </ac:spMkLst>
        </pc:spChg>
        <pc:picChg chg="add mod">
          <ac:chgData name="Kristin Frodahl Rognerud" userId="d43676d7-1e28-4c19-85a7-a1570ec72c03" providerId="ADAL" clId="{FFC1768D-929C-40C3-A1F5-4AA5037C0D41}" dt="2019-11-07T12:02:43.090" v="1582" actId="1076"/>
          <ac:picMkLst>
            <pc:docMk/>
            <pc:sldMk cId="3836805956" sldId="303"/>
            <ac:picMk id="3" creationId="{EC5FFF74-14AB-473F-B891-614A66F804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BCF59-507B-4E99-9A3B-808FD3C5C87E}" type="datetimeFigureOut">
              <a:rPr lang="nb-NO" smtClean="0"/>
              <a:t>07.11.2019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76F9F-EEF3-4920-B98D-4441E211EF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2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1AF74-977E-4EFE-AF28-558D7D5BD315}" type="datetimeFigureOut">
              <a:rPr lang="nb-NO" smtClean="0"/>
              <a:t>07.11.2019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2D501-34D4-4383-826F-99D73D981A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96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8CFED-5439-4036-86C1-827E047E369D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56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 grenseorgan med en strategisk rolle for nordregionen. Dette er et samarbeide mellom Helgeland og Västerbotten, også med samarbeid over Kvarken til Finland (Nordiske ministerrådet støtter).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8CFED-5439-4036-86C1-827E047E369D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16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7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F29B6-6CE1-41AF-90C0-F8B895994701}" type="datetimeFigureOut">
              <a:rPr lang="nb-NO" smtClean="0"/>
              <a:t>07.11.2019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93F2C-1C3A-4EBD-9227-4F8EFE143F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0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F29B6-6CE1-41AF-90C0-F8B895994701}" type="datetimeFigureOut">
              <a:rPr lang="nb-NO" smtClean="0"/>
              <a:t>07.11.2019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93F2C-1C3A-4EBD-9227-4F8EFE143F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03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18" y="1709739"/>
            <a:ext cx="75445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018" y="4589464"/>
            <a:ext cx="75445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6558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2386" y="1825625"/>
            <a:ext cx="3482463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5625"/>
            <a:ext cx="37147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4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57" y="365126"/>
            <a:ext cx="7447283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256" y="1690689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254" y="2505075"/>
            <a:ext cx="342892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703" y="1681163"/>
            <a:ext cx="3516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703" y="2505075"/>
            <a:ext cx="351683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7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8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F29B6-6CE1-41AF-90C0-F8B895994701}" type="datetimeFigureOut">
              <a:rPr lang="nb-NO" smtClean="0"/>
              <a:t>07.11.2019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93F2C-1C3A-4EBD-9227-4F8EFE143F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0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F29B6-6CE1-41AF-90C0-F8B895994701}" type="datetimeFigureOut">
              <a:rPr lang="nb-NO" smtClean="0"/>
              <a:t>07.11.2019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93F2C-1C3A-4EBD-9227-4F8EFE143F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380" y="362689"/>
            <a:ext cx="6769510" cy="85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380" y="1825625"/>
            <a:ext cx="74239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1052516"/>
            <a:ext cx="827088" cy="58054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C760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nb-NO"/>
          </a:p>
        </p:txBody>
      </p:sp>
      <p:pic>
        <p:nvPicPr>
          <p:cNvPr id="8" name="Bildobjekt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r="4629"/>
          <a:stretch/>
        </p:blipFill>
        <p:spPr>
          <a:xfrm>
            <a:off x="63268" y="116632"/>
            <a:ext cx="763823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@ru.no" TargetMode="External"/><Relationship Id="rId2" Type="http://schemas.openxmlformats.org/officeDocument/2006/relationships/hyperlink" Target="mailto:hans-peter.carlson@storuman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A0BF6F9-941B-4BD7-818E-929C61CC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0" y="324589"/>
            <a:ext cx="6769510" cy="856762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 err="1"/>
              <a:t>MidtSkandia</a:t>
            </a:r>
            <a:r>
              <a:rPr lang="nb-NO" b="1" dirty="0"/>
              <a:t/>
            </a:r>
            <a:br>
              <a:rPr lang="nb-NO" b="1" dirty="0"/>
            </a:br>
            <a:r>
              <a:rPr lang="nb-NO" sz="2000" b="1" dirty="0"/>
              <a:t>Samarbeidsregion Helgeland / Västerbotten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xmlns="" id="{1C6B53EE-4586-4B68-A07E-376DC74F49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75" y="1657350"/>
            <a:ext cx="5092700" cy="2257425"/>
          </a:xfrm>
        </p:spPr>
      </p:pic>
      <p:pic>
        <p:nvPicPr>
          <p:cNvPr id="15" name="Bilde 14" descr="Bilderesultat for västerbotten">
            <a:extLst>
              <a:ext uri="{FF2B5EF4-FFF2-40B4-BE49-F238E27FC236}">
                <a16:creationId xmlns:a16="http://schemas.microsoft.com/office/drawing/2014/main" xmlns="" id="{779E7F42-722C-46D1-8103-0403DB4BB7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4086542"/>
            <a:ext cx="5092700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84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xmlns="" id="{79A5063A-D148-4D7F-88C3-8B04013C6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1290"/>
              </p:ext>
            </p:extLst>
          </p:nvPr>
        </p:nvGraphicFramePr>
        <p:xfrm>
          <a:off x="1800224" y="352425"/>
          <a:ext cx="5972175" cy="6278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590">
                  <a:extLst>
                    <a:ext uri="{9D8B030D-6E8A-4147-A177-3AD203B41FA5}">
                      <a16:colId xmlns:a16="http://schemas.microsoft.com/office/drawing/2014/main" xmlns="" val="2223972784"/>
                    </a:ext>
                  </a:extLst>
                </a:gridCol>
                <a:gridCol w="2644706">
                  <a:extLst>
                    <a:ext uri="{9D8B030D-6E8A-4147-A177-3AD203B41FA5}">
                      <a16:colId xmlns:a16="http://schemas.microsoft.com/office/drawing/2014/main" xmlns="" val="820142650"/>
                    </a:ext>
                  </a:extLst>
                </a:gridCol>
                <a:gridCol w="2226879">
                  <a:extLst>
                    <a:ext uri="{9D8B030D-6E8A-4147-A177-3AD203B41FA5}">
                      <a16:colId xmlns:a16="http://schemas.microsoft.com/office/drawing/2014/main" xmlns="" val="3057834074"/>
                    </a:ext>
                  </a:extLst>
                </a:gridCol>
              </a:tblGrid>
              <a:tr h="974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0" dirty="0" err="1">
                          <a:solidFill>
                            <a:schemeClr val="tx1"/>
                          </a:solidFill>
                          <a:effectLst/>
                        </a:rPr>
                        <a:t>MidtSkandia</a:t>
                      </a: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 vil jobbe aktivt for å styrke det strategiske samarbeidet mellom </a:t>
                      </a:r>
                      <a:r>
                        <a:rPr lang="nb-NO" sz="1000" b="0" dirty="0" err="1">
                          <a:solidFill>
                            <a:schemeClr val="tx1"/>
                          </a:solidFill>
                          <a:effectLst/>
                        </a:rPr>
                        <a:t>NMR’s</a:t>
                      </a: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 grensekomiteer og </a:t>
                      </a:r>
                      <a:r>
                        <a:rPr lang="nb-NO" sz="1000" b="0" dirty="0" err="1">
                          <a:solidFill>
                            <a:schemeClr val="tx1"/>
                          </a:solidFill>
                          <a:effectLst/>
                        </a:rPr>
                        <a:t>Nordregio</a:t>
                      </a: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Etablere en dialog mot </a:t>
                      </a:r>
                      <a:r>
                        <a:rPr lang="nb-NO" sz="1000" b="0" dirty="0" err="1">
                          <a:solidFill>
                            <a:schemeClr val="tx1"/>
                          </a:solidFill>
                          <a:effectLst/>
                        </a:rPr>
                        <a:t>Nordkalot</a:t>
                      </a: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-trådet og </a:t>
                      </a:r>
                      <a:r>
                        <a:rPr lang="nb-NO" sz="1000" b="0" dirty="0" err="1">
                          <a:solidFill>
                            <a:schemeClr val="tx1"/>
                          </a:solidFill>
                          <a:effectLst/>
                        </a:rPr>
                        <a:t>Mittnorden</a:t>
                      </a: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 for å identifisere mulige samarbeidsområder/prosjekt.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88137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Hovedmål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effectLst/>
                        </a:rPr>
                        <a:t>Mål: Utviklingsprosjekt som en viktig del av strategi- og virksomhetsplanen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extLst>
                  <a:ext uri="{0D108BD9-81ED-4DB2-BD59-A6C34878D82A}">
                    <a16:rowId xmlns:a16="http://schemas.microsoft.com/office/drawing/2014/main" xmlns="" val="3055999121"/>
                  </a:ext>
                </a:extLst>
              </a:tr>
              <a:tr h="1232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Strategiske grep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initiere utviklingsprosjekt over landegrensene som en viktig del av sin strategiplan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Prosjekter innenfor demografi, transport/logistikk, turisme og kultur </a:t>
                      </a:r>
                      <a:r>
                        <a:rPr lang="nb-NO" sz="1000" dirty="0">
                          <a:effectLst/>
                        </a:rPr>
                        <a:t>vil vurderes i forhold til </a:t>
                      </a:r>
                      <a:r>
                        <a:rPr lang="nb-NO" sz="1000" dirty="0" err="1">
                          <a:effectLst/>
                        </a:rPr>
                        <a:t>Botnia-Atlantica</a:t>
                      </a:r>
                      <a:r>
                        <a:rPr lang="nb-NO" sz="1000" dirty="0">
                          <a:effectLst/>
                        </a:rPr>
                        <a:t> -programmet/ kommende Interregprogram.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extLst>
                  <a:ext uri="{0D108BD9-81ED-4DB2-BD59-A6C34878D82A}">
                    <a16:rowId xmlns:a16="http://schemas.microsoft.com/office/drawing/2014/main" xmlns="" val="1094172650"/>
                  </a:ext>
                </a:extLst>
              </a:tr>
              <a:tr h="164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arbeide aktivt for å opprettholde BA-programmet for neste Interregperiode 2021-2027</a:t>
                      </a:r>
                      <a:endParaRPr lang="nb-NO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Felles brev fra Region Västerbotten og Nordland fylkeskommune til regjeringen.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Brev fra Sverige/Finland til den norske regjeringen om viktigheten av Interreg.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extLst>
                  <a:ext uri="{0D108BD9-81ED-4DB2-BD59-A6C34878D82A}">
                    <a16:rowId xmlns:a16="http://schemas.microsoft.com/office/drawing/2014/main" xmlns="" val="2930313044"/>
                  </a:ext>
                </a:extLst>
              </a:tr>
              <a:tr h="1895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i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dialog med medlemskommunene drøfte og forankre aktuelle ideer til felles grenseregionale utviklingsprosjekt</a:t>
                      </a:r>
                      <a:endParaRPr lang="nb-NO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MSK vil invitere medlemmene via regionrådene til å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komme med innspill til mulige prosjekt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Holde oversikt over grenseregionale utviklingsprosjekt innenfor Västerbotten og Helgeland/Nordland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3" marR="61423" marT="0" marB="0"/>
                </a:tc>
                <a:extLst>
                  <a:ext uri="{0D108BD9-81ED-4DB2-BD59-A6C34878D82A}">
                    <a16:rowId xmlns:a16="http://schemas.microsoft.com/office/drawing/2014/main" xmlns="" val="871534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72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A98E29C-CB1F-43CE-9137-7D942366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0" y="362689"/>
            <a:ext cx="6391600" cy="526544"/>
          </a:xfrm>
        </p:spPr>
        <p:txBody>
          <a:bodyPr>
            <a:noAutofit/>
          </a:bodyPr>
          <a:lstStyle/>
          <a:p>
            <a:r>
              <a:rPr lang="nb-NO" sz="3200" b="1" dirty="0"/>
              <a:t>Regional utfordring og mulighet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BD24FEA-C742-4B3D-8AB1-09B53BD5F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314" y="5494789"/>
            <a:ext cx="7853127" cy="1862356"/>
          </a:xfrm>
        </p:spPr>
        <p:txBody>
          <a:bodyPr>
            <a:normAutofit/>
          </a:bodyPr>
          <a:lstStyle/>
          <a:p>
            <a:r>
              <a:rPr lang="nb-NO" sz="1400" dirty="0">
                <a:latin typeface="+mj-lt"/>
              </a:rPr>
              <a:t>Mindre økonomisk handlingsrom til regionene</a:t>
            </a:r>
          </a:p>
          <a:p>
            <a:r>
              <a:rPr lang="nb-NO" sz="1400" dirty="0">
                <a:latin typeface="+mj-lt"/>
              </a:rPr>
              <a:t>NFK reduksjon i inntekter</a:t>
            </a:r>
          </a:p>
          <a:p>
            <a:r>
              <a:rPr lang="nb-NO" sz="1400" dirty="0">
                <a:latin typeface="+mj-lt"/>
              </a:rPr>
              <a:t>Organisasjonene er sårbare, personberoende og prosjektorienterte</a:t>
            </a:r>
          </a:p>
          <a:p>
            <a:r>
              <a:rPr lang="nb-NO" sz="1400" dirty="0">
                <a:latin typeface="+mj-lt"/>
              </a:rPr>
              <a:t>Utvikle Nordland, Västerbotten og </a:t>
            </a:r>
            <a:r>
              <a:rPr lang="nb-NO" sz="1400" dirty="0" err="1">
                <a:latin typeface="+mj-lt"/>
              </a:rPr>
              <a:t>Österbotten</a:t>
            </a:r>
            <a:r>
              <a:rPr lang="nb-NO" sz="1400" dirty="0">
                <a:latin typeface="+mj-lt"/>
              </a:rPr>
              <a:t> til å bli en viktigere og mer synlig del av Europa</a:t>
            </a:r>
          </a:p>
        </p:txBody>
      </p:sp>
      <p:pic>
        <p:nvPicPr>
          <p:cNvPr id="4" name="Picture 2" descr="D:\E12karta till UBC bulletin.jpg">
            <a:extLst>
              <a:ext uri="{FF2B5EF4-FFF2-40B4-BE49-F238E27FC236}">
                <a16:creationId xmlns:a16="http://schemas.microsoft.com/office/drawing/2014/main" xmlns="" id="{224453F9-EAA6-4C2B-9D98-806B2570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b="1338"/>
          <a:stretch/>
        </p:blipFill>
        <p:spPr bwMode="auto">
          <a:xfrm>
            <a:off x="1091381" y="1115737"/>
            <a:ext cx="5770814" cy="42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6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F312852D-2082-4936-9DA3-CC0CE04DE431}"/>
              </a:ext>
            </a:extLst>
          </p:cNvPr>
          <p:cNvSpPr/>
          <p:nvPr/>
        </p:nvSpPr>
        <p:spPr>
          <a:xfrm>
            <a:off x="964735" y="215363"/>
            <a:ext cx="7491368" cy="733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Pct val="75000"/>
            </a:pPr>
            <a:endParaRPr lang="fr-FR" altLang="nb-NO" dirty="0">
              <a:solidFill>
                <a:srgbClr val="000066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9933"/>
              </a:buClr>
              <a:buSzPct val="75000"/>
            </a:pPr>
            <a:r>
              <a:rPr lang="es-ES" altLang="nb-NO" sz="3200" b="1" dirty="0">
                <a:latin typeface="+mj-lt"/>
                <a:ea typeface="SimSun" panose="02010600030101010101" pitchFamily="2" charset="-122"/>
              </a:rPr>
              <a:t>EGTC – European Grouping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FF9933"/>
              </a:buClr>
              <a:buSzPct val="75000"/>
            </a:pPr>
            <a:r>
              <a:rPr lang="es-ES" altLang="nb-NO" sz="3200" b="1" dirty="0">
                <a:latin typeface="+mj-lt"/>
                <a:ea typeface="SimSun" panose="02010600030101010101" pitchFamily="2" charset="-122"/>
              </a:rPr>
              <a:t>of Territorial Cooperation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</a:pPr>
            <a:endParaRPr lang="en-GB" altLang="nb-NO" sz="1000" dirty="0">
              <a:latin typeface="+mj-lt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</a:pPr>
            <a:endParaRPr lang="en-GB" altLang="nb-NO" sz="1000" dirty="0">
              <a:latin typeface="+mj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altLang="nb-NO" b="1" dirty="0">
                <a:latin typeface="+mj-lt"/>
                <a:ea typeface="SimSun" panose="02010600030101010101" pitchFamily="2" charset="-122"/>
              </a:rPr>
              <a:t>Public entities </a:t>
            </a:r>
            <a:r>
              <a:rPr lang="en-GB" altLang="nb-NO" dirty="0">
                <a:latin typeface="+mj-lt"/>
                <a:ea typeface="SimSun" panose="02010600030101010101" pitchFamily="2" charset="-122"/>
              </a:rPr>
              <a:t>from different Member States can get together under an entity with European legal personality (own organisation, budget and staff).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</a:pPr>
            <a:endParaRPr lang="en-GB" altLang="nb-NO" dirty="0">
              <a:latin typeface="+mj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altLang="nb-NO" dirty="0">
                <a:latin typeface="+mj-lt"/>
                <a:ea typeface="SimSun" panose="02010600030101010101" pitchFamily="2" charset="-122"/>
              </a:rPr>
              <a:t>It may implement programmes and projects of territorial cooperation, with or without EU funding.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</a:pPr>
            <a:endParaRPr lang="en-GB" altLang="nb-NO" dirty="0">
              <a:latin typeface="+mj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ü"/>
            </a:pPr>
            <a:r>
              <a:rPr lang="es-ES" altLang="zh-CN" b="1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  <a:sym typeface="Wingdings 3" panose="05040102010807070707" pitchFamily="18" charset="2"/>
              </a:rPr>
              <a:t>Art. 1 (2) </a:t>
            </a:r>
            <a:r>
              <a:rPr lang="es-ES" altLang="zh-CN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  <a:sym typeface="Wingdings 3" panose="05040102010807070707" pitchFamily="18" charset="2"/>
              </a:rPr>
              <a:t>“To facilitate and promote cross-border, transnational and/or interregional cooperation between its members with the aim of strengthening economic and social cohesion”.</a:t>
            </a:r>
            <a:endParaRPr lang="en-GB" altLang="nb-NO" dirty="0">
              <a:latin typeface="+mj-lt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ü"/>
            </a:pPr>
            <a:r>
              <a:rPr lang="es-ES" altLang="zh-CN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  <a:sym typeface="Wingdings 3" panose="05040102010807070707" pitchFamily="18" charset="2"/>
              </a:rPr>
              <a:t>Limits: Powers of the State such as police, regulation, justice or foreign affairs.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</a:pPr>
            <a:endParaRPr lang="es-ES" altLang="zh-CN" dirty="0">
              <a:latin typeface="+mj-lt"/>
              <a:ea typeface="SimSun" panose="02010600030101010101" pitchFamily="2" charset="-122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  <a:ea typeface="Verdana" pitchFamily="34" charset="0"/>
                <a:cs typeface="Verdana" pitchFamily="34" charset="0"/>
                <a:sym typeface="Wingdings" pitchFamily="2" charset="2"/>
              </a:rPr>
              <a:t>Important</a:t>
            </a:r>
            <a:r>
              <a:rPr lang="en-GB" dirty="0">
                <a:latin typeface="+mj-lt"/>
                <a:ea typeface="Verdana" pitchFamily="34" charset="0"/>
                <a:cs typeface="Verdana" pitchFamily="34" charset="0"/>
                <a:sym typeface="Wingdings" pitchFamily="2" charset="2"/>
              </a:rPr>
              <a:t>  The EGTC would only include public authorities, and not the private partners in the CLLD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</a:pPr>
            <a:endParaRPr lang="en-GB" b="1" dirty="0">
              <a:latin typeface="+mj-lt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nb-NO" b="1" dirty="0">
                <a:latin typeface="+mj-lt"/>
                <a:ea typeface="SimSun" panose="02010600030101010101" pitchFamily="2" charset="-122"/>
              </a:rPr>
              <a:t>2 EU Member States needed </a:t>
            </a:r>
            <a:r>
              <a:rPr lang="en-US" altLang="nb-NO" dirty="0">
                <a:latin typeface="+mj-lt"/>
                <a:ea typeface="SimSun" panose="02010600030101010101" pitchFamily="2" charset="-122"/>
              </a:rPr>
              <a:t>(minimum 2 EU + 1 non EU)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v"/>
            </a:pPr>
            <a:endParaRPr lang="en-GB" altLang="nb-NO" sz="2000" dirty="0">
              <a:latin typeface="+mj-lt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v"/>
            </a:pPr>
            <a:endParaRPr lang="fr-FR" altLang="nb-NO" sz="1000" dirty="0">
              <a:solidFill>
                <a:srgbClr val="000099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algn="just">
              <a:lnSpc>
                <a:spcPct val="90000"/>
              </a:lnSpc>
              <a:spcBef>
                <a:spcPct val="0"/>
              </a:spcBef>
              <a:buSzPct val="75000"/>
            </a:pPr>
            <a:r>
              <a:rPr lang="fr-FR" altLang="nb-NO" sz="2000" dirty="0">
                <a:solidFill>
                  <a:srgbClr val="000066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EC5FFF74-14AB-473F-B891-614A66F8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06" y="547323"/>
            <a:ext cx="920750" cy="768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0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1380" y="1086589"/>
            <a:ext cx="6769510" cy="856762"/>
          </a:xfrm>
        </p:spPr>
        <p:txBody>
          <a:bodyPr>
            <a:noAutofit/>
          </a:bodyPr>
          <a:lstStyle/>
          <a:p>
            <a:r>
              <a:rPr lang="nb-NO" sz="2800" b="1" dirty="0"/>
              <a:t>Styremøte i </a:t>
            </a:r>
            <a:r>
              <a:rPr lang="nb-NO" sz="2800" b="1" dirty="0" err="1"/>
              <a:t>Midtskandia</a:t>
            </a:r>
            <a:r>
              <a:rPr lang="nb-NO" sz="2800" b="1" dirty="0"/>
              <a:t> 18.desember 2018</a:t>
            </a:r>
            <a:r>
              <a:rPr lang="nb-NO" sz="3200" b="1" dirty="0"/>
              <a:t/>
            </a:r>
            <a:br>
              <a:rPr lang="nb-NO" sz="3200" b="1" dirty="0"/>
            </a:br>
            <a:endParaRPr lang="nb-NO" sz="3200" b="1" dirty="0"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endParaRPr lang="nb-NO" b="1" dirty="0">
              <a:latin typeface="+mj-lt"/>
            </a:endParaRPr>
          </a:p>
          <a:p>
            <a:pPr marL="0" indent="0" hangingPunct="0">
              <a:buNone/>
            </a:pPr>
            <a:r>
              <a:rPr lang="nb-NO" sz="2400" b="1" dirty="0">
                <a:latin typeface="+mj-lt"/>
              </a:rPr>
              <a:t>Styrelsens </a:t>
            </a:r>
            <a:r>
              <a:rPr lang="nb-NO" sz="2400" b="1" dirty="0" err="1">
                <a:latin typeface="+mj-lt"/>
              </a:rPr>
              <a:t>beslut</a:t>
            </a:r>
            <a:r>
              <a:rPr lang="nb-NO" sz="2400" b="1" dirty="0">
                <a:latin typeface="+mj-lt"/>
              </a:rPr>
              <a:t>:</a:t>
            </a:r>
            <a:endParaRPr lang="nb-NO" sz="2400" dirty="0">
              <a:latin typeface="+mj-lt"/>
            </a:endParaRPr>
          </a:p>
          <a:p>
            <a:pPr marL="0" indent="0" hangingPunct="0">
              <a:buNone/>
            </a:pPr>
            <a:endParaRPr lang="nb-NO" sz="2000" dirty="0">
              <a:latin typeface="+mj-lt"/>
            </a:endParaRPr>
          </a:p>
          <a:p>
            <a:pPr marL="0" indent="0" hangingPunct="0">
              <a:buNone/>
            </a:pPr>
            <a:r>
              <a:rPr lang="nb-NO" sz="2000" dirty="0">
                <a:latin typeface="+mj-lt"/>
              </a:rPr>
              <a:t>Att Rana </a:t>
            </a:r>
            <a:r>
              <a:rPr lang="nb-NO" sz="2000" dirty="0" err="1">
                <a:latin typeface="+mj-lt"/>
              </a:rPr>
              <a:t>Utveckling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erbjuds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inom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ramen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för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befintligt</a:t>
            </a:r>
            <a:r>
              <a:rPr lang="nb-NO" sz="2000" dirty="0">
                <a:latin typeface="+mj-lt"/>
              </a:rPr>
              <a:t> avtal (40% </a:t>
            </a:r>
            <a:r>
              <a:rPr lang="nb-NO" sz="2000" dirty="0" err="1">
                <a:latin typeface="+mj-lt"/>
              </a:rPr>
              <a:t>tjänst</a:t>
            </a:r>
            <a:r>
              <a:rPr lang="nb-NO" sz="2000" dirty="0">
                <a:latin typeface="+mj-lt"/>
              </a:rPr>
              <a:t>) att </a:t>
            </a:r>
            <a:r>
              <a:rPr lang="nb-NO" sz="2000" dirty="0" err="1">
                <a:latin typeface="+mj-lt"/>
              </a:rPr>
              <a:t>genomföra</a:t>
            </a:r>
            <a:r>
              <a:rPr lang="nb-NO" sz="2000" dirty="0">
                <a:latin typeface="+mj-lt"/>
              </a:rPr>
              <a:t> en </a:t>
            </a:r>
            <a:r>
              <a:rPr lang="nb-NO" sz="2000" dirty="0" err="1">
                <a:latin typeface="+mj-lt"/>
              </a:rPr>
              <a:t>förstudie</a:t>
            </a:r>
            <a:r>
              <a:rPr lang="nb-NO" sz="2000" dirty="0">
                <a:latin typeface="+mj-lt"/>
              </a:rPr>
              <a:t>. </a:t>
            </a:r>
          </a:p>
          <a:p>
            <a:pPr marL="0" indent="0" hangingPunct="0">
              <a:buNone/>
            </a:pPr>
            <a:r>
              <a:rPr lang="nb-NO" sz="2000" dirty="0" err="1">
                <a:latin typeface="+mj-lt"/>
              </a:rPr>
              <a:t>Syftet</a:t>
            </a:r>
            <a:r>
              <a:rPr lang="nb-NO" sz="2000" dirty="0">
                <a:latin typeface="+mj-lt"/>
              </a:rPr>
              <a:t> med </a:t>
            </a:r>
            <a:r>
              <a:rPr lang="nb-NO" sz="2000" dirty="0" err="1">
                <a:latin typeface="+mj-lt"/>
              </a:rPr>
              <a:t>förstudien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är</a:t>
            </a:r>
            <a:r>
              <a:rPr lang="nb-NO" sz="2000" dirty="0">
                <a:latin typeface="+mj-lt"/>
              </a:rPr>
              <a:t> att </a:t>
            </a:r>
            <a:r>
              <a:rPr lang="nb-NO" sz="2000" dirty="0" err="1">
                <a:latin typeface="+mj-lt"/>
              </a:rPr>
              <a:t>klargöra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förutsättningarna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för</a:t>
            </a:r>
            <a:r>
              <a:rPr lang="nb-NO" sz="2000" dirty="0">
                <a:latin typeface="+mj-lt"/>
              </a:rPr>
              <a:t> kommunene på Helgeland eventuelle medlemskap i ett EGTS. </a:t>
            </a:r>
          </a:p>
          <a:p>
            <a:pPr marL="0" indent="0" hangingPunct="0">
              <a:buNone/>
            </a:pPr>
            <a:r>
              <a:rPr lang="nb-NO" sz="2000" dirty="0">
                <a:latin typeface="+mj-lt"/>
              </a:rPr>
              <a:t>Det avsettes i budsjettet inntil NOK 350 000,- til dekning av eksterne kostnader.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059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1380" y="976312"/>
            <a:ext cx="6769510" cy="856762"/>
          </a:xfrm>
        </p:spPr>
        <p:txBody>
          <a:bodyPr>
            <a:normAutofit/>
          </a:bodyPr>
          <a:lstStyle/>
          <a:p>
            <a:r>
              <a:rPr lang="nb-NO" sz="2800" b="1" dirty="0"/>
              <a:t>RAPPORT fra Oxford Research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62450" y="1833073"/>
            <a:ext cx="4152899" cy="46344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b-NO" sz="3200" dirty="0">
              <a:latin typeface="+mj-lt"/>
            </a:endParaRPr>
          </a:p>
          <a:p>
            <a:r>
              <a:rPr lang="nb-NO" sz="3200" dirty="0">
                <a:latin typeface="+mj-lt"/>
              </a:rPr>
              <a:t>«Muligheter og begrensninger for kommuner, Nordland fylkeskommune og organisasjoner på Helgeland som medlemmer av et grenseoverbyggende EGTS mellom Finland, Sverige og Norge»</a:t>
            </a:r>
          </a:p>
          <a:p>
            <a:pPr marL="0" indent="0">
              <a:buNone/>
            </a:pPr>
            <a:endParaRPr lang="nb-NO" sz="3200" dirty="0">
              <a:latin typeface="+mj-lt"/>
            </a:endParaRPr>
          </a:p>
          <a:p>
            <a:r>
              <a:rPr lang="nb-NO" sz="3200" dirty="0">
                <a:latin typeface="+mj-lt"/>
              </a:rPr>
              <a:t>Jon </a:t>
            </a:r>
            <a:r>
              <a:rPr lang="nb-NO" sz="3200" dirty="0" err="1">
                <a:latin typeface="+mj-lt"/>
              </a:rPr>
              <a:t>Paschen</a:t>
            </a:r>
            <a:r>
              <a:rPr lang="nb-NO" sz="3200" dirty="0">
                <a:latin typeface="+mj-lt"/>
              </a:rPr>
              <a:t> Knudsen har vært </a:t>
            </a:r>
            <a:r>
              <a:rPr lang="nb-NO" sz="3200" dirty="0" err="1">
                <a:latin typeface="+mj-lt"/>
              </a:rPr>
              <a:t>OR’s</a:t>
            </a:r>
            <a:r>
              <a:rPr lang="nb-NO" sz="3200" dirty="0">
                <a:latin typeface="+mj-lt"/>
              </a:rPr>
              <a:t> prosjektleder for utredningsarbeidet. Johan Løkken har bidratt med ressurser inn i prosjektet.</a:t>
            </a:r>
          </a:p>
          <a:p>
            <a:endParaRPr lang="nb-NO" sz="3200" dirty="0">
              <a:latin typeface="+mj-lt"/>
            </a:endParaRPr>
          </a:p>
          <a:p>
            <a:r>
              <a:rPr lang="nb-NO" sz="3200" dirty="0">
                <a:latin typeface="+mj-lt"/>
              </a:rPr>
              <a:t>Utredningen oversendt </a:t>
            </a:r>
            <a:r>
              <a:rPr lang="nb-NO" sz="3200" dirty="0" err="1">
                <a:latin typeface="+mj-lt"/>
              </a:rPr>
              <a:t>MidtSkandias</a:t>
            </a:r>
            <a:r>
              <a:rPr lang="nb-NO" sz="3200" dirty="0">
                <a:latin typeface="+mj-lt"/>
              </a:rPr>
              <a:t> styre 16.august 2019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F9AD1D98-761E-49DE-8FF4-2D3FB4E8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80" y="2000249"/>
            <a:ext cx="3091266" cy="43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928E15F-7769-4FA8-9114-A2E07784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0" y="1037332"/>
            <a:ext cx="6769510" cy="856762"/>
          </a:xfrm>
        </p:spPr>
        <p:txBody>
          <a:bodyPr/>
          <a:lstStyle/>
          <a:p>
            <a:r>
              <a:rPr lang="nb-NO" dirty="0"/>
              <a:t>Kvarken EGTC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7C13857-4631-42D3-89A7-9A76D59E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0" y="2126718"/>
            <a:ext cx="7423969" cy="4351338"/>
          </a:xfrm>
        </p:spPr>
        <p:txBody>
          <a:bodyPr/>
          <a:lstStyle/>
          <a:p>
            <a:r>
              <a:rPr lang="nb-NO" sz="2400" dirty="0">
                <a:latin typeface="+mj-lt"/>
              </a:rPr>
              <a:t>Navnet</a:t>
            </a:r>
          </a:p>
          <a:p>
            <a:r>
              <a:rPr lang="nb-NO" sz="2400" dirty="0">
                <a:latin typeface="+mj-lt"/>
              </a:rPr>
              <a:t>Hvem kan bli medlemmer?</a:t>
            </a:r>
          </a:p>
          <a:p>
            <a:pPr lvl="0" hangingPunct="0"/>
            <a:r>
              <a:rPr lang="nb-NO" sz="2400" dirty="0">
                <a:latin typeface="+mj-lt"/>
              </a:rPr>
              <a:t>Alternativa medlemsformer</a:t>
            </a:r>
          </a:p>
          <a:p>
            <a:pPr hangingPunct="0"/>
            <a:r>
              <a:rPr lang="nb-NO" sz="2400" dirty="0">
                <a:latin typeface="+mj-lt"/>
              </a:rPr>
              <a:t>Finansiering</a:t>
            </a:r>
          </a:p>
          <a:p>
            <a:pPr lvl="0" hangingPunct="0"/>
            <a:r>
              <a:rPr lang="nb-NO" sz="2400" dirty="0" err="1">
                <a:latin typeface="+mj-lt"/>
              </a:rPr>
              <a:t>Stadgar</a:t>
            </a:r>
            <a:r>
              <a:rPr lang="nb-NO" sz="2400" dirty="0">
                <a:latin typeface="+mj-lt"/>
              </a:rPr>
              <a:t>/vedtekter</a:t>
            </a:r>
          </a:p>
          <a:p>
            <a:pPr lvl="0" hangingPunct="0"/>
            <a:r>
              <a:rPr lang="nb-NO" sz="2400" dirty="0">
                <a:latin typeface="+mj-lt"/>
              </a:rPr>
              <a:t>Stemmerett</a:t>
            </a:r>
          </a:p>
          <a:p>
            <a:pPr lvl="0" hangingPunct="0"/>
            <a:r>
              <a:rPr lang="nb-NO" sz="2400" dirty="0" err="1">
                <a:latin typeface="+mj-lt"/>
              </a:rPr>
              <a:t>Innehåll</a:t>
            </a:r>
            <a:r>
              <a:rPr lang="nb-NO" sz="2400" dirty="0">
                <a:latin typeface="+mj-lt"/>
              </a:rPr>
              <a:t>/</a:t>
            </a:r>
            <a:r>
              <a:rPr lang="nb-NO" sz="2400" dirty="0" err="1">
                <a:latin typeface="+mj-lt"/>
              </a:rPr>
              <a:t>arbetsområden</a:t>
            </a:r>
            <a:endParaRPr lang="nb-NO" sz="2400" dirty="0">
              <a:latin typeface="+mj-lt"/>
            </a:endParaRP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13CE93AC-B1B7-4B66-A24A-C8E0A97AF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4" y="1159654"/>
            <a:ext cx="2897988" cy="20564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06C97594-6528-4FBE-87D6-A03C831B1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35" y="3429001"/>
            <a:ext cx="2290196" cy="27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0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2657" y="1683012"/>
            <a:ext cx="7423969" cy="4351338"/>
          </a:xfrm>
        </p:spPr>
        <p:txBody>
          <a:bodyPr>
            <a:normAutofit fontScale="85000" lnSpcReduction="20000"/>
          </a:bodyPr>
          <a:lstStyle/>
          <a:p>
            <a:pPr marL="0" indent="0" hangingPunc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sz="2200" b="1" u="sng" dirty="0">
                <a:latin typeface="+mj-lt"/>
              </a:rPr>
              <a:t>Norge: </a:t>
            </a:r>
          </a:p>
          <a:p>
            <a:pPr marL="0" indent="0">
              <a:buNone/>
            </a:pPr>
            <a:r>
              <a:rPr lang="nb-NO" sz="2100" dirty="0">
                <a:latin typeface="+mj-lt"/>
              </a:rPr>
              <a:t>Svar fra KMD; «EGTS er ikke innlemmet i norsk lov, og det er ingen planer om å innlemme det heller». Dette betyr at det kreves en politisk prosess i Norge.</a:t>
            </a:r>
          </a:p>
          <a:p>
            <a:pPr marL="0" indent="0">
              <a:buNone/>
            </a:pPr>
            <a:r>
              <a:rPr lang="nb-NO" sz="2100" dirty="0">
                <a:latin typeface="+mj-lt"/>
              </a:rPr>
              <a:t>NFK har ikke gjort noen politiske vedtak enda, men er positive til en EGTC forordning, og vil samarbeide med oss om å påvirke departementet, samt politisk ledelse. </a:t>
            </a:r>
          </a:p>
          <a:p>
            <a:pPr marL="0" indent="0">
              <a:buNone/>
            </a:pPr>
            <a:endParaRPr lang="nb-NO" sz="2200" dirty="0">
              <a:latin typeface="+mj-lt"/>
            </a:endParaRPr>
          </a:p>
          <a:p>
            <a:pPr marL="0" indent="0">
              <a:buNone/>
            </a:pPr>
            <a:r>
              <a:rPr lang="sv-FI" sz="2200" b="1" u="sng" dirty="0">
                <a:latin typeface="+mj-lt"/>
              </a:rPr>
              <a:t>Finland: </a:t>
            </a:r>
          </a:p>
          <a:p>
            <a:pPr marL="0" indent="0">
              <a:buNone/>
            </a:pPr>
            <a:r>
              <a:rPr lang="sv-FI" sz="2200" dirty="0">
                <a:latin typeface="+mj-lt"/>
              </a:rPr>
              <a:t>Förhoppingen är att Kvarkenrådet r.f skall kunna avsluta sin verksamhet och att EGTS:et skall kunna inleda sin verksamhet vid årsmötet i maj 2020.</a:t>
            </a:r>
          </a:p>
          <a:p>
            <a:pPr marL="0" indent="0">
              <a:buNone/>
            </a:pPr>
            <a:endParaRPr lang="nb-NO" sz="2200" dirty="0">
              <a:latin typeface="+mj-lt"/>
            </a:endParaRPr>
          </a:p>
          <a:p>
            <a:pPr marL="0" indent="0">
              <a:buNone/>
            </a:pPr>
            <a:r>
              <a:rPr lang="sv-FI" sz="2200" b="1" u="sng" dirty="0">
                <a:latin typeface="+mj-lt"/>
              </a:rPr>
              <a:t>Sverige: </a:t>
            </a:r>
          </a:p>
          <a:p>
            <a:pPr marL="0" indent="0">
              <a:buNone/>
            </a:pPr>
            <a:r>
              <a:rPr lang="sv-FI" sz="2200" dirty="0">
                <a:latin typeface="+mj-lt"/>
              </a:rPr>
              <a:t>Svenska departementet har svarat med ett brev och påpekat processens gång.</a:t>
            </a:r>
            <a:endParaRPr lang="nb-NO" sz="2200" dirty="0">
              <a:latin typeface="+mj-lt"/>
            </a:endParaRP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xmlns="" id="{B63A394F-F11F-4D27-A74B-F477FAF1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0" y="681037"/>
            <a:ext cx="6769510" cy="856762"/>
          </a:xfrm>
        </p:spPr>
        <p:txBody>
          <a:bodyPr/>
          <a:lstStyle/>
          <a:p>
            <a:pPr algn="ctr"/>
            <a:r>
              <a:rPr lang="nb-NO" b="1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58534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9BD8412-185A-4B8C-98C6-14342B07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32" y="2594597"/>
            <a:ext cx="6769510" cy="993794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Takk for oss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/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sz="2000" dirty="0">
                <a:sym typeface="Wingdings" panose="05000000000000000000" pitchFamily="2" charset="2"/>
              </a:rPr>
              <a:t>NB; </a:t>
            </a:r>
            <a:r>
              <a:rPr lang="nb-NO" sz="2000" dirty="0" err="1"/>
              <a:t>Nästa</a:t>
            </a:r>
            <a:r>
              <a:rPr lang="nb-NO" sz="2000" dirty="0"/>
              <a:t> </a:t>
            </a:r>
            <a:r>
              <a:rPr lang="nb-NO" sz="2000" dirty="0" err="1"/>
              <a:t>möte</a:t>
            </a:r>
            <a:r>
              <a:rPr lang="nb-NO" sz="2000" dirty="0"/>
              <a:t> den 18. </a:t>
            </a:r>
            <a:r>
              <a:rPr lang="nb-NO" sz="2000" dirty="0" err="1"/>
              <a:t>till</a:t>
            </a:r>
            <a:r>
              <a:rPr lang="nb-NO" sz="2000" dirty="0"/>
              <a:t> 19. </a:t>
            </a:r>
            <a:r>
              <a:rPr lang="nb-NO" sz="2000" dirty="0" err="1"/>
              <a:t>december</a:t>
            </a:r>
            <a:r>
              <a:rPr lang="nb-NO" sz="2000" dirty="0"/>
              <a:t> i </a:t>
            </a:r>
            <a:r>
              <a:rPr lang="nb-NO" sz="2000" dirty="0" err="1"/>
              <a:t>Hemavan</a:t>
            </a:r>
            <a:r>
              <a:rPr lang="nb-NO" sz="2000" dirty="0"/>
              <a:t> Tärnaby. </a:t>
            </a:r>
            <a:br>
              <a:rPr lang="nb-NO" sz="2000" dirty="0"/>
            </a:br>
            <a:r>
              <a:rPr lang="nb-NO" sz="2000" dirty="0"/>
              <a:t>Samling </a:t>
            </a:r>
            <a:r>
              <a:rPr lang="nb-NO" sz="2000" dirty="0" err="1"/>
              <a:t>till</a:t>
            </a:r>
            <a:r>
              <a:rPr lang="nb-NO" sz="2000" dirty="0"/>
              <a:t> middag den 18., avslutning på </a:t>
            </a:r>
            <a:r>
              <a:rPr lang="nb-NO" sz="2000" dirty="0" err="1"/>
              <a:t>eftermiddagen</a:t>
            </a:r>
            <a:r>
              <a:rPr lang="nb-NO" sz="2000" dirty="0"/>
              <a:t> den 19.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hans-peter.carlson@storuman.se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kristin@ru.no</a:t>
            </a: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4737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4A91D7C-B6DC-4D38-A1FA-EAC9EA02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0" y="968863"/>
            <a:ext cx="6769510" cy="856762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/>
            </a:r>
            <a:br>
              <a:rPr lang="nb-NO" b="1" dirty="0"/>
            </a:br>
            <a:r>
              <a:rPr lang="nb-NO" b="1" dirty="0"/>
              <a:t>- </a:t>
            </a:r>
            <a:r>
              <a:rPr lang="nb-NO" sz="3600" b="1" dirty="0"/>
              <a:t>Et unikt nordisk samarbeid med historiske røtter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5B45862-91F8-4077-9219-7B9AD4BB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350" y="2025650"/>
            <a:ext cx="7423969" cy="4351338"/>
          </a:xfrm>
        </p:spPr>
        <p:txBody>
          <a:bodyPr>
            <a:normAutofit/>
          </a:bodyPr>
          <a:lstStyle/>
          <a:p>
            <a:endParaRPr lang="nb-NO" sz="2400" dirty="0">
              <a:latin typeface="+mj-lt"/>
            </a:endParaRPr>
          </a:p>
          <a:p>
            <a:pPr marL="0" indent="0">
              <a:buNone/>
            </a:pPr>
            <a:r>
              <a:rPr lang="nb-NO" sz="2000" dirty="0">
                <a:latin typeface="+mj-lt"/>
              </a:rPr>
              <a:t>Samarbeid over grensen mellom Helgeland i Norge og Västerbotten var tidlig en viktig forutsetning for befolkningen i regionen. </a:t>
            </a:r>
          </a:p>
          <a:p>
            <a:pPr marL="0" indent="0">
              <a:buNone/>
            </a:pPr>
            <a:r>
              <a:rPr lang="nb-NO" sz="2000" dirty="0">
                <a:latin typeface="+mj-lt"/>
              </a:rPr>
              <a:t>Gjennom handelsstedene Mosjøen og Mo i Rana kunne fjellbeboere bytte til seg varer som var livsviktige for overlevelse. </a:t>
            </a:r>
          </a:p>
          <a:p>
            <a:pPr marL="0" indent="0">
              <a:buNone/>
            </a:pPr>
            <a:r>
              <a:rPr lang="nb-NO" sz="2000" dirty="0">
                <a:latin typeface="+mj-lt"/>
              </a:rPr>
              <a:t>Det øst – vestlige handelsstråket resulterte også i at man lærte å kjenne hverandre, skapte felles vaner og knyttet familiebånd.</a:t>
            </a:r>
          </a:p>
          <a:p>
            <a:endParaRPr lang="nb-NO" dirty="0"/>
          </a:p>
        </p:txBody>
      </p:sp>
      <p:pic>
        <p:nvPicPr>
          <p:cNvPr id="5" name="Grafikk 4" descr="Gruppe">
            <a:extLst>
              <a:ext uri="{FF2B5EF4-FFF2-40B4-BE49-F238E27FC236}">
                <a16:creationId xmlns:a16="http://schemas.microsoft.com/office/drawing/2014/main" xmlns="" id="{43C51585-D99E-4245-8BB4-832A401B9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1122" y="4927111"/>
            <a:ext cx="1102213" cy="110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xmlns="" id="{31DE1AA7-4BB8-494E-A01E-64D51476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609" y="543663"/>
            <a:ext cx="6769510" cy="85676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600" b="1" dirty="0" err="1"/>
              <a:t>MidtSkandia</a:t>
            </a:r>
            <a:r>
              <a:rPr lang="nb-NO" sz="3600" b="1" dirty="0"/>
              <a:t/>
            </a:r>
            <a:br>
              <a:rPr lang="nb-NO" sz="3600" b="1" dirty="0"/>
            </a:br>
            <a:r>
              <a:rPr lang="nb-NO" sz="2000" b="1" dirty="0"/>
              <a:t>Samarbeidsregion Helgeland / Västerbotten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F088ECCD-5CBA-4509-94C3-64A2A78F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0" y="1904999"/>
            <a:ext cx="7423969" cy="4271963"/>
          </a:xfrm>
        </p:spPr>
        <p:txBody>
          <a:bodyPr>
            <a:normAutofit/>
          </a:bodyPr>
          <a:lstStyle/>
          <a:p>
            <a:r>
              <a:rPr lang="nb-NO" sz="2000" dirty="0" err="1">
                <a:latin typeface="+mj-lt"/>
              </a:rPr>
              <a:t>Midtskandia</a:t>
            </a:r>
            <a:r>
              <a:rPr lang="nb-NO" sz="2000" dirty="0">
                <a:latin typeface="+mj-lt"/>
              </a:rPr>
              <a:t> er en ideell forening som har eksistert i over 30 år.</a:t>
            </a:r>
          </a:p>
          <a:p>
            <a:pPr marL="0" indent="0">
              <a:buNone/>
            </a:pPr>
            <a:endParaRPr lang="nb-NO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To </a:t>
            </a:r>
            <a:r>
              <a:rPr lang="en-US" sz="2000" dirty="0" err="1">
                <a:latin typeface="+mj-lt"/>
              </a:rPr>
              <a:t>tema</a:t>
            </a:r>
            <a:r>
              <a:rPr lang="en-US" sz="2000" dirty="0">
                <a:latin typeface="+mj-lt"/>
              </a:rPr>
              <a:t> har </a:t>
            </a:r>
            <a:r>
              <a:rPr lang="en-US" sz="2000" dirty="0" err="1">
                <a:latin typeface="+mj-lt"/>
              </a:rPr>
              <a:t>helt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starten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MidtSkandia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arbeide</a:t>
            </a:r>
            <a:r>
              <a:rPr lang="en-US" sz="2000" dirty="0">
                <a:latin typeface="+mj-lt"/>
              </a:rPr>
              <a:t>;             1. </a:t>
            </a:r>
            <a:r>
              <a:rPr lang="en-US" sz="2000" dirty="0" err="1">
                <a:latin typeface="+mj-lt"/>
              </a:rPr>
              <a:t>Kommunikasjoner</a:t>
            </a:r>
            <a:r>
              <a:rPr lang="en-US" sz="2000" dirty="0">
                <a:latin typeface="+mj-lt"/>
              </a:rPr>
              <a:t> over </a:t>
            </a:r>
            <a:r>
              <a:rPr lang="en-US" sz="2000" dirty="0" err="1">
                <a:latin typeface="+mj-lt"/>
              </a:rPr>
              <a:t>grensen</a:t>
            </a:r>
            <a:r>
              <a:rPr lang="en-US" sz="2000" dirty="0">
                <a:latin typeface="+mj-lt"/>
              </a:rPr>
              <a:t>                                                           2. </a:t>
            </a:r>
            <a:r>
              <a:rPr lang="en-US" sz="2000" dirty="0" err="1">
                <a:latin typeface="+mj-lt"/>
              </a:rPr>
              <a:t>Turistutvikling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regionen</a:t>
            </a:r>
            <a:endParaRPr lang="nb-NO" sz="2000" dirty="0">
              <a:latin typeface="+mj-lt"/>
            </a:endParaRPr>
          </a:p>
          <a:p>
            <a:pPr marL="0" indent="0">
              <a:buNone/>
            </a:pPr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Offisielt grenseorgan av Nordisk Ministerråd, som er de nordiske regjeringenes samarbeidsorgan.</a:t>
            </a:r>
          </a:p>
          <a:p>
            <a:pPr marL="0" indent="0">
              <a:buNone/>
            </a:pPr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Visjon; «</a:t>
            </a:r>
            <a:r>
              <a:rPr lang="nb-NO" sz="2000" dirty="0" err="1">
                <a:latin typeface="+mj-lt"/>
              </a:rPr>
              <a:t>MidtSkandia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gör</a:t>
            </a:r>
            <a:r>
              <a:rPr lang="nb-NO" sz="2000" dirty="0">
                <a:latin typeface="+mj-lt"/>
              </a:rPr>
              <a:t> det </a:t>
            </a:r>
            <a:r>
              <a:rPr lang="nb-NO" sz="2000" dirty="0" err="1">
                <a:latin typeface="+mj-lt"/>
              </a:rPr>
              <a:t>enklare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och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bättre</a:t>
            </a:r>
            <a:r>
              <a:rPr lang="nb-NO" sz="2000" dirty="0">
                <a:latin typeface="+mj-lt"/>
              </a:rPr>
              <a:t> att leva </a:t>
            </a:r>
            <a:r>
              <a:rPr lang="nb-NO" sz="2000" dirty="0" err="1">
                <a:latin typeface="+mj-lt"/>
              </a:rPr>
              <a:t>och</a:t>
            </a:r>
            <a:r>
              <a:rPr lang="nb-NO" sz="2000" dirty="0">
                <a:latin typeface="+mj-lt"/>
              </a:rPr>
              <a:t> verka i </a:t>
            </a:r>
            <a:r>
              <a:rPr lang="nb-NO" sz="2000" dirty="0" err="1">
                <a:latin typeface="+mj-lt"/>
              </a:rPr>
              <a:t>gränsregionen</a:t>
            </a:r>
            <a:r>
              <a:rPr lang="nb-NO" sz="2000" dirty="0">
                <a:latin typeface="+mj-lt"/>
              </a:rPr>
              <a:t> Helgeland/ Västerbotten».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08583B4D-A79A-480D-9170-5177E9CDF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78" y="608564"/>
            <a:ext cx="726960" cy="72696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5EEE5F1B-29B0-4FB1-AE15-F69166E45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6791102" y="505014"/>
            <a:ext cx="934060" cy="9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1052513"/>
            <a:ext cx="827088" cy="58054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C760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nb-NO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92368"/>
            <a:ext cx="936104" cy="32233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r="4629"/>
          <a:stretch/>
        </p:blipFill>
        <p:spPr>
          <a:xfrm>
            <a:off x="63265" y="116632"/>
            <a:ext cx="763823" cy="500400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189038" y="308917"/>
            <a:ext cx="8316912" cy="1143000"/>
          </a:xfrm>
        </p:spPr>
        <p:txBody>
          <a:bodyPr>
            <a:normAutofit/>
          </a:bodyPr>
          <a:lstStyle/>
          <a:p>
            <a:r>
              <a:rPr lang="nb-NO" sz="3600" b="1" dirty="0"/>
              <a:t>I vedtektene om medlemskap</a:t>
            </a: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1321296" y="1772816"/>
            <a:ext cx="7355160" cy="3633267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>
                <a:latin typeface="+mj-lt"/>
              </a:rPr>
              <a:t>§ 2   MEDLEMSKAP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Nordland Fylkeskommune, Regionförbundet Västerbottens län, samtliga kommuner i Helgeland och i Västerbottens län, samt näringslivsorganisationer och företag i denna gränsregion kan bli medlemmar.</a:t>
            </a:r>
          </a:p>
          <a:p>
            <a:endParaRPr lang="nb-N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4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1052513"/>
            <a:ext cx="827088" cy="58054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C760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nb-NO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92368"/>
            <a:ext cx="936104" cy="32233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r="4629"/>
          <a:stretch/>
        </p:blipFill>
        <p:spPr>
          <a:xfrm>
            <a:off x="63265" y="116632"/>
            <a:ext cx="763823" cy="500400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2483769" y="441788"/>
            <a:ext cx="3442196" cy="5187622"/>
            <a:chOff x="2458527" y="441788"/>
            <a:chExt cx="3442196" cy="5187622"/>
          </a:xfrm>
        </p:grpSpPr>
        <p:pic>
          <p:nvPicPr>
            <p:cNvPr id="1026" name="Picture 2" descr="http://www.holger-melms.de/Titel_neu/Nordland/354px-Regionrad_i_Nordland.svg_Kopie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09" b="96140" l="6286" r="95429">
                          <a14:foregroundMark x1="17143" y1="89338" x2="17143" y2="89338"/>
                          <a14:foregroundMark x1="48000" y1="27757" x2="48000" y2="27757"/>
                          <a14:foregroundMark x1="39714" y1="28493" x2="39714" y2="28493"/>
                          <a14:foregroundMark x1="35143" y1="31801" x2="35143" y2="31801"/>
                          <a14:foregroundMark x1="31714" y1="32904" x2="31714" y2="32904"/>
                          <a14:foregroundMark x1="60857" y1="24816" x2="60857" y2="24816"/>
                          <a14:foregroundMark x1="54857" y1="26654" x2="54857" y2="26654"/>
                          <a14:foregroundMark x1="62000" y1="14890" x2="62000" y2="14890"/>
                          <a14:foregroundMark x1="61714" y1="12132" x2="61714" y2="12132"/>
                          <a14:foregroundMark x1="55714" y1="15257" x2="55714" y2="15257"/>
                          <a14:foregroundMark x1="52000" y1="22243" x2="52000" y2="22243"/>
                          <a14:foregroundMark x1="15429" y1="78125" x2="15429" y2="78125"/>
                          <a14:foregroundMark x1="26286" y1="66912" x2="26286" y2="66912"/>
                          <a14:foregroundMark x1="32857" y1="66912" x2="32857" y2="66912"/>
                          <a14:foregroundMark x1="46000" y1="44485" x2="46000" y2="44485"/>
                          <a14:foregroundMark x1="41429" y1="47426" x2="41429" y2="47426"/>
                          <a14:foregroundMark x1="39714" y1="51287" x2="39714" y2="51287"/>
                          <a14:foregroundMark x1="36000" y1="55331" x2="36000" y2="55331"/>
                          <a14:foregroundMark x1="34286" y1="56985" x2="34286" y2="56985"/>
                          <a14:foregroundMark x1="68286" y1="23162" x2="68286" y2="23162"/>
                          <a14:foregroundMark x1="69714" y1="27574" x2="69714" y2="27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1827">
              <a:off x="2458527" y="441788"/>
              <a:ext cx="3442196" cy="518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ihandsfigur 6"/>
            <p:cNvSpPr/>
            <p:nvPr/>
          </p:nvSpPr>
          <p:spPr bwMode="auto">
            <a:xfrm>
              <a:off x="3213768" y="3069389"/>
              <a:ext cx="1417053" cy="614948"/>
            </a:xfrm>
            <a:custGeom>
              <a:avLst/>
              <a:gdLst>
                <a:gd name="connsiteX0" fmla="*/ 1417053 w 1417053"/>
                <a:gd name="connsiteY0" fmla="*/ 614948 h 614948"/>
                <a:gd name="connsiteX1" fmla="*/ 1251285 w 1417053"/>
                <a:gd name="connsiteY1" fmla="*/ 593558 h 614948"/>
                <a:gd name="connsiteX2" fmla="*/ 1149685 w 1417053"/>
                <a:gd name="connsiteY2" fmla="*/ 556127 h 614948"/>
                <a:gd name="connsiteX3" fmla="*/ 1138990 w 1417053"/>
                <a:gd name="connsiteY3" fmla="*/ 454527 h 614948"/>
                <a:gd name="connsiteX4" fmla="*/ 1138990 w 1417053"/>
                <a:gd name="connsiteY4" fmla="*/ 374316 h 614948"/>
                <a:gd name="connsiteX5" fmla="*/ 1085516 w 1417053"/>
                <a:gd name="connsiteY5" fmla="*/ 352927 h 614948"/>
                <a:gd name="connsiteX6" fmla="*/ 1074821 w 1417053"/>
                <a:gd name="connsiteY6" fmla="*/ 390358 h 614948"/>
                <a:gd name="connsiteX7" fmla="*/ 1074821 w 1417053"/>
                <a:gd name="connsiteY7" fmla="*/ 449179 h 614948"/>
                <a:gd name="connsiteX8" fmla="*/ 1026695 w 1417053"/>
                <a:gd name="connsiteY8" fmla="*/ 481264 h 614948"/>
                <a:gd name="connsiteX9" fmla="*/ 967874 w 1417053"/>
                <a:gd name="connsiteY9" fmla="*/ 470569 h 614948"/>
                <a:gd name="connsiteX10" fmla="*/ 967874 w 1417053"/>
                <a:gd name="connsiteY10" fmla="*/ 395706 h 614948"/>
                <a:gd name="connsiteX11" fmla="*/ 871621 w 1417053"/>
                <a:gd name="connsiteY11" fmla="*/ 433137 h 614948"/>
                <a:gd name="connsiteX12" fmla="*/ 839537 w 1417053"/>
                <a:gd name="connsiteY12" fmla="*/ 433137 h 614948"/>
                <a:gd name="connsiteX13" fmla="*/ 796758 w 1417053"/>
                <a:gd name="connsiteY13" fmla="*/ 449179 h 614948"/>
                <a:gd name="connsiteX14" fmla="*/ 753979 w 1417053"/>
                <a:gd name="connsiteY14" fmla="*/ 481264 h 614948"/>
                <a:gd name="connsiteX15" fmla="*/ 737937 w 1417053"/>
                <a:gd name="connsiteY15" fmla="*/ 433137 h 614948"/>
                <a:gd name="connsiteX16" fmla="*/ 625643 w 1417053"/>
                <a:gd name="connsiteY16" fmla="*/ 481264 h 614948"/>
                <a:gd name="connsiteX17" fmla="*/ 0 w 1417053"/>
                <a:gd name="connsiteY17" fmla="*/ 0 h 614948"/>
                <a:gd name="connsiteX18" fmla="*/ 0 w 1417053"/>
                <a:gd name="connsiteY18" fmla="*/ 0 h 61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7053" h="614948">
                  <a:moveTo>
                    <a:pt x="1417053" y="614948"/>
                  </a:moveTo>
                  <a:cubicBezTo>
                    <a:pt x="1356449" y="609154"/>
                    <a:pt x="1295846" y="603361"/>
                    <a:pt x="1251285" y="593558"/>
                  </a:cubicBezTo>
                  <a:cubicBezTo>
                    <a:pt x="1206724" y="583755"/>
                    <a:pt x="1168401" y="579299"/>
                    <a:pt x="1149685" y="556127"/>
                  </a:cubicBezTo>
                  <a:cubicBezTo>
                    <a:pt x="1130969" y="532955"/>
                    <a:pt x="1140772" y="484829"/>
                    <a:pt x="1138990" y="454527"/>
                  </a:cubicBezTo>
                  <a:cubicBezTo>
                    <a:pt x="1137207" y="424225"/>
                    <a:pt x="1147902" y="391249"/>
                    <a:pt x="1138990" y="374316"/>
                  </a:cubicBezTo>
                  <a:cubicBezTo>
                    <a:pt x="1130078" y="357383"/>
                    <a:pt x="1096211" y="350253"/>
                    <a:pt x="1085516" y="352927"/>
                  </a:cubicBezTo>
                  <a:cubicBezTo>
                    <a:pt x="1074821" y="355601"/>
                    <a:pt x="1076603" y="374316"/>
                    <a:pt x="1074821" y="390358"/>
                  </a:cubicBezTo>
                  <a:cubicBezTo>
                    <a:pt x="1073038" y="406400"/>
                    <a:pt x="1082842" y="434028"/>
                    <a:pt x="1074821" y="449179"/>
                  </a:cubicBezTo>
                  <a:cubicBezTo>
                    <a:pt x="1066800" y="464330"/>
                    <a:pt x="1044519" y="477699"/>
                    <a:pt x="1026695" y="481264"/>
                  </a:cubicBezTo>
                  <a:cubicBezTo>
                    <a:pt x="1008871" y="484829"/>
                    <a:pt x="977677" y="484829"/>
                    <a:pt x="967874" y="470569"/>
                  </a:cubicBezTo>
                  <a:cubicBezTo>
                    <a:pt x="958071" y="456309"/>
                    <a:pt x="983916" y="401945"/>
                    <a:pt x="967874" y="395706"/>
                  </a:cubicBezTo>
                  <a:cubicBezTo>
                    <a:pt x="951832" y="389467"/>
                    <a:pt x="893010" y="426898"/>
                    <a:pt x="871621" y="433137"/>
                  </a:cubicBezTo>
                  <a:cubicBezTo>
                    <a:pt x="850231" y="439375"/>
                    <a:pt x="852014" y="430463"/>
                    <a:pt x="839537" y="433137"/>
                  </a:cubicBezTo>
                  <a:cubicBezTo>
                    <a:pt x="827060" y="435811"/>
                    <a:pt x="811018" y="441158"/>
                    <a:pt x="796758" y="449179"/>
                  </a:cubicBezTo>
                  <a:cubicBezTo>
                    <a:pt x="782498" y="457200"/>
                    <a:pt x="763782" y="483938"/>
                    <a:pt x="753979" y="481264"/>
                  </a:cubicBezTo>
                  <a:cubicBezTo>
                    <a:pt x="744176" y="478590"/>
                    <a:pt x="759326" y="433137"/>
                    <a:pt x="737937" y="433137"/>
                  </a:cubicBezTo>
                  <a:cubicBezTo>
                    <a:pt x="716548" y="433137"/>
                    <a:pt x="748632" y="553453"/>
                    <a:pt x="625643" y="481264"/>
                  </a:cubicBezTo>
                  <a:cubicBezTo>
                    <a:pt x="502654" y="409075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ruta 7"/>
          <p:cNvSpPr txBox="1"/>
          <p:nvPr/>
        </p:nvSpPr>
        <p:spPr>
          <a:xfrm>
            <a:off x="1171882" y="1527924"/>
            <a:ext cx="181652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sv-SE" sz="1200" dirty="0">
                <a:latin typeface="+mj-lt"/>
              </a:rPr>
              <a:t>Nordland </a:t>
            </a:r>
            <a:r>
              <a:rPr lang="sv-SE" sz="1200" dirty="0" err="1">
                <a:latin typeface="+mj-lt"/>
              </a:rPr>
              <a:t>fylkeskommune</a:t>
            </a:r>
            <a:endParaRPr lang="sv-SE" sz="1200" dirty="0">
              <a:latin typeface="+mj-lt"/>
            </a:endParaRPr>
          </a:p>
          <a:p>
            <a:pPr marL="285750" indent="-285750"/>
            <a:r>
              <a:rPr lang="sv-SE" sz="1200" dirty="0">
                <a:latin typeface="+mj-lt"/>
              </a:rPr>
              <a:t>Grane kommune</a:t>
            </a:r>
          </a:p>
          <a:p>
            <a:pPr marL="285750" indent="-285750"/>
            <a:r>
              <a:rPr lang="sv-SE" sz="1200" dirty="0">
                <a:latin typeface="+mj-lt"/>
              </a:rPr>
              <a:t>Hattfjelldal kommune</a:t>
            </a:r>
          </a:p>
          <a:p>
            <a:pPr marL="285750" indent="-285750"/>
            <a:r>
              <a:rPr lang="sv-SE" sz="1200" dirty="0" err="1">
                <a:latin typeface="+mj-lt"/>
              </a:rPr>
              <a:t>Hemnes</a:t>
            </a:r>
            <a:r>
              <a:rPr lang="sv-SE" sz="1200" dirty="0">
                <a:latin typeface="+mj-lt"/>
              </a:rPr>
              <a:t> kommune</a:t>
            </a:r>
          </a:p>
          <a:p>
            <a:pPr marL="285750" indent="-285750"/>
            <a:r>
              <a:rPr lang="sv-SE" sz="1200" dirty="0">
                <a:latin typeface="+mj-lt"/>
              </a:rPr>
              <a:t>Lurøy kommune</a:t>
            </a:r>
          </a:p>
          <a:p>
            <a:pPr marL="285750" indent="-285750"/>
            <a:r>
              <a:rPr lang="sv-SE" sz="1200" dirty="0" err="1">
                <a:latin typeface="+mj-lt"/>
              </a:rPr>
              <a:t>Nesna</a:t>
            </a:r>
            <a:r>
              <a:rPr lang="sv-SE" sz="1200" dirty="0">
                <a:latin typeface="+mj-lt"/>
              </a:rPr>
              <a:t> kommune</a:t>
            </a:r>
          </a:p>
          <a:p>
            <a:pPr marL="285750" indent="-285750"/>
            <a:r>
              <a:rPr lang="sv-SE" sz="1200" dirty="0">
                <a:latin typeface="+mj-lt"/>
              </a:rPr>
              <a:t>Rana kommune</a:t>
            </a:r>
          </a:p>
          <a:p>
            <a:pPr marL="285750" indent="-285750"/>
            <a:r>
              <a:rPr lang="sv-SE" sz="1200" dirty="0">
                <a:latin typeface="+mj-lt"/>
              </a:rPr>
              <a:t>Alstahaug kommune</a:t>
            </a:r>
          </a:p>
          <a:p>
            <a:pPr marL="285750" indent="-285750"/>
            <a:r>
              <a:rPr lang="sv-SE" sz="1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Dönna</a:t>
            </a:r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kommune</a:t>
            </a:r>
          </a:p>
          <a:p>
            <a:pPr marL="285750" indent="-285750"/>
            <a:r>
              <a:rPr lang="sv-SE" sz="12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Heröy</a:t>
            </a:r>
            <a:r>
              <a:rPr lang="sv-SE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kommune</a:t>
            </a:r>
          </a:p>
          <a:p>
            <a:pPr marL="285750" indent="-285750"/>
            <a:r>
              <a:rPr lang="sv-SE" sz="1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Leirfjord</a:t>
            </a:r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kommune</a:t>
            </a:r>
          </a:p>
          <a:p>
            <a:pPr marL="285750" indent="-285750"/>
            <a:r>
              <a:rPr lang="sv-SE" sz="12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Rödöy</a:t>
            </a:r>
            <a:r>
              <a:rPr lang="sv-SE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kommune</a:t>
            </a:r>
          </a:p>
          <a:p>
            <a:pPr marL="285750" indent="-285750"/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Träna kommune</a:t>
            </a:r>
          </a:p>
          <a:p>
            <a:pPr marL="285750" indent="-285750"/>
            <a:r>
              <a:rPr lang="sv-SE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Vefsn kommune</a:t>
            </a:r>
          </a:p>
          <a:p>
            <a:pPr marL="285750" indent="-285750"/>
            <a:r>
              <a:rPr lang="sv-SE" sz="1200" dirty="0">
                <a:latin typeface="+mj-lt"/>
              </a:rPr>
              <a:t>Brönnöy kommune</a:t>
            </a:r>
          </a:p>
          <a:p>
            <a:pPr marL="285750" indent="-285750"/>
            <a:r>
              <a:rPr lang="sv-SE" sz="1200" dirty="0">
                <a:latin typeface="+mj-lt"/>
              </a:rPr>
              <a:t>Sömna kommune</a:t>
            </a:r>
          </a:p>
          <a:p>
            <a:pPr marL="285750" indent="-285750"/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Vega kommune</a:t>
            </a:r>
          </a:p>
          <a:p>
            <a:pPr marL="285750" indent="-285750"/>
            <a:r>
              <a:rPr lang="sv-SE" sz="1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Bindal</a:t>
            </a:r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kommune</a:t>
            </a:r>
          </a:p>
          <a:p>
            <a:pPr marL="285750" indent="-285750"/>
            <a:r>
              <a:rPr lang="sv-SE" sz="1200" dirty="0">
                <a:latin typeface="+mj-lt"/>
              </a:rPr>
              <a:t>Vevelstad kommune</a:t>
            </a:r>
          </a:p>
          <a:p>
            <a:pPr marL="285750" indent="-285750"/>
            <a:endParaRPr lang="sv-SE" sz="1200" dirty="0">
              <a:latin typeface="+mj-lt"/>
            </a:endParaRPr>
          </a:p>
          <a:p>
            <a:pPr marL="285750" indent="-285750"/>
            <a:r>
              <a:rPr lang="sv-SE" sz="1200" dirty="0">
                <a:latin typeface="+mj-lt"/>
              </a:rPr>
              <a:t>Indre Helgeland Regionråd</a:t>
            </a:r>
          </a:p>
          <a:p>
            <a:pPr marL="285750" indent="-285750"/>
            <a:r>
              <a:rPr lang="sv-SE" sz="1200" dirty="0">
                <a:latin typeface="+mj-lt"/>
              </a:rPr>
              <a:t>Sør-Helgeland Regionråd</a:t>
            </a:r>
          </a:p>
          <a:p>
            <a:pPr marL="285750" indent="-285750"/>
            <a:r>
              <a:rPr lang="sv-SE" sz="1200" dirty="0">
                <a:latin typeface="+mj-lt"/>
              </a:rPr>
              <a:t>Rana Næringsforening</a:t>
            </a:r>
          </a:p>
          <a:p>
            <a:pPr marL="285750" indent="-285750"/>
            <a:r>
              <a:rPr lang="sv-SE" sz="1200" dirty="0">
                <a:latin typeface="+mj-lt"/>
              </a:rPr>
              <a:t>MIP</a:t>
            </a:r>
          </a:p>
          <a:p>
            <a:pPr marL="285750" indent="-285750"/>
            <a:r>
              <a:rPr lang="sv-SE" sz="1200" dirty="0">
                <a:latin typeface="+mj-lt"/>
              </a:rPr>
              <a:t>Celsa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660232" y="1527924"/>
            <a:ext cx="21602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sv-SE" sz="1200" dirty="0">
                <a:latin typeface="+mj-lt"/>
              </a:rPr>
              <a:t>Region Västerbotten</a:t>
            </a:r>
          </a:p>
          <a:p>
            <a:pPr marL="285750" indent="-285750"/>
            <a:r>
              <a:rPr lang="sv-SE" sz="1200" dirty="0">
                <a:latin typeface="+mj-lt"/>
              </a:rPr>
              <a:t>Dorotea kommun</a:t>
            </a:r>
          </a:p>
          <a:p>
            <a:pPr marL="285750" indent="-285750"/>
            <a:r>
              <a:rPr lang="sv-SE" sz="1200" dirty="0">
                <a:latin typeface="+mj-lt"/>
              </a:rPr>
              <a:t>Lycksele kommun</a:t>
            </a:r>
          </a:p>
          <a:p>
            <a:pPr marL="285750" indent="-285750"/>
            <a:r>
              <a:rPr lang="sv-SE" sz="1200" dirty="0">
                <a:latin typeface="+mj-lt"/>
              </a:rPr>
              <a:t>Åsele kommun</a:t>
            </a:r>
          </a:p>
          <a:p>
            <a:pPr marL="285750" indent="-285750"/>
            <a:r>
              <a:rPr lang="sv-SE" sz="1200" dirty="0">
                <a:latin typeface="+mj-lt"/>
              </a:rPr>
              <a:t>Vännäs kommun</a:t>
            </a:r>
          </a:p>
          <a:p>
            <a:pPr marL="285750" indent="-285750"/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Malå kommun</a:t>
            </a:r>
          </a:p>
          <a:p>
            <a:pPr marL="285750" indent="-285750"/>
            <a:r>
              <a:rPr lang="sv-SE" sz="1200" dirty="0">
                <a:latin typeface="+mj-lt"/>
              </a:rPr>
              <a:t>Sorsele kommun</a:t>
            </a:r>
          </a:p>
          <a:p>
            <a:pPr marL="285750" indent="-285750"/>
            <a:r>
              <a:rPr lang="sv-SE" sz="1200" dirty="0">
                <a:latin typeface="+mj-lt"/>
              </a:rPr>
              <a:t>Storumans kommun</a:t>
            </a:r>
          </a:p>
          <a:p>
            <a:pPr marL="285750" indent="-285750"/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Norsjö kommun</a:t>
            </a:r>
          </a:p>
          <a:p>
            <a:pPr marL="285750" indent="-285750"/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Bjurholms kommun</a:t>
            </a:r>
          </a:p>
          <a:p>
            <a:pPr marL="285750" indent="-285750"/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Skellefteå kommun</a:t>
            </a:r>
          </a:p>
          <a:p>
            <a:pPr marL="285750" indent="-285750"/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Nordmalings kommun</a:t>
            </a:r>
          </a:p>
          <a:p>
            <a:pPr marL="285750" indent="-285750"/>
            <a:r>
              <a:rPr lang="sv-SE" sz="1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Roberstfors</a:t>
            </a:r>
            <a:r>
              <a:rPr lang="sv-SE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kommun</a:t>
            </a:r>
          </a:p>
          <a:p>
            <a:pPr marL="285750" indent="-285750"/>
            <a:r>
              <a:rPr lang="sv-SE" sz="1200" dirty="0">
                <a:latin typeface="+mj-lt"/>
              </a:rPr>
              <a:t>Umeå kommun</a:t>
            </a:r>
          </a:p>
          <a:p>
            <a:pPr marL="285750" indent="-285750"/>
            <a:r>
              <a:rPr lang="sv-SE" sz="1200" dirty="0">
                <a:latin typeface="+mj-lt"/>
              </a:rPr>
              <a:t>Vilhelmina kommun</a:t>
            </a:r>
          </a:p>
          <a:p>
            <a:pPr marL="285750" indent="-285750"/>
            <a:r>
              <a:rPr lang="sv-SE" sz="1200" dirty="0">
                <a:latin typeface="+mj-lt"/>
              </a:rPr>
              <a:t>Vindelns kommun</a:t>
            </a:r>
          </a:p>
          <a:p>
            <a:pPr marL="285750" indent="-285750"/>
            <a:r>
              <a:rPr lang="sv-SE" sz="1200" dirty="0">
                <a:latin typeface="+mj-lt"/>
              </a:rPr>
              <a:t>Västerbottens Handelskammare</a:t>
            </a:r>
          </a:p>
        </p:txBody>
      </p:sp>
      <p:pic>
        <p:nvPicPr>
          <p:cNvPr id="1032" name="Picture 8" descr="VB-kart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51">
            <a:off x="3848619" y="3967149"/>
            <a:ext cx="3093617" cy="27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k 10"/>
          <p:cNvCxnSpPr/>
          <p:nvPr/>
        </p:nvCxnSpPr>
        <p:spPr bwMode="auto">
          <a:xfrm>
            <a:off x="971600" y="3376863"/>
            <a:ext cx="2403129" cy="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 bwMode="auto">
          <a:xfrm>
            <a:off x="1171882" y="6421571"/>
            <a:ext cx="2403129" cy="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1171882" y="569437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3600" b="1" dirty="0">
                <a:latin typeface="+mj-lt"/>
              </a:rPr>
              <a:t>Medlemmer</a:t>
            </a:r>
          </a:p>
        </p:txBody>
      </p:sp>
    </p:spTree>
    <p:extLst>
      <p:ext uri="{BB962C8B-B14F-4D97-AF65-F5344CB8AC3E}">
        <p14:creationId xmlns:p14="http://schemas.microsoft.com/office/powerpoint/2010/main" val="173690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xmlns="" id="{F55B9E94-9710-4E52-8CDD-C22A77353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94518"/>
              </p:ext>
            </p:extLst>
          </p:nvPr>
        </p:nvGraphicFramePr>
        <p:xfrm>
          <a:off x="1914525" y="133350"/>
          <a:ext cx="5867400" cy="6674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363">
                  <a:extLst>
                    <a:ext uri="{9D8B030D-6E8A-4147-A177-3AD203B41FA5}">
                      <a16:colId xmlns:a16="http://schemas.microsoft.com/office/drawing/2014/main" xmlns="" val="763034610"/>
                    </a:ext>
                  </a:extLst>
                </a:gridCol>
                <a:gridCol w="2426975">
                  <a:extLst>
                    <a:ext uri="{9D8B030D-6E8A-4147-A177-3AD203B41FA5}">
                      <a16:colId xmlns:a16="http://schemas.microsoft.com/office/drawing/2014/main" xmlns="" val="2694191028"/>
                    </a:ext>
                  </a:extLst>
                </a:gridCol>
                <a:gridCol w="2213062">
                  <a:extLst>
                    <a:ext uri="{9D8B030D-6E8A-4147-A177-3AD203B41FA5}">
                      <a16:colId xmlns:a16="http://schemas.microsoft.com/office/drawing/2014/main" xmlns="" val="3201738890"/>
                    </a:ext>
                  </a:extLst>
                </a:gridCol>
              </a:tblGrid>
              <a:tr h="823904"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MIDTSKANDIA – STRATEGI- OG VIRKSOMHETSPLAN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200" dirty="0">
                          <a:effectLst/>
                        </a:rPr>
                        <a:t>Foreløpig utkast - skal behandles på styremøte 19.desember 2019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9352824"/>
                  </a:ext>
                </a:extLst>
              </a:tr>
              <a:tr h="373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u="sng">
                          <a:effectLst/>
                        </a:rPr>
                        <a:t>Tiltak 2020 –-&gt;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2376499341"/>
                  </a:ext>
                </a:extLst>
              </a:tr>
              <a:tr h="79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u="sng">
                          <a:effectLst/>
                        </a:rPr>
                        <a:t>Visjon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«</a:t>
                      </a: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err="1">
                          <a:effectLst/>
                        </a:rPr>
                        <a:t>gör</a:t>
                      </a:r>
                      <a:r>
                        <a:rPr lang="nb-NO" sz="1000" dirty="0">
                          <a:effectLst/>
                        </a:rPr>
                        <a:t> det </a:t>
                      </a:r>
                      <a:r>
                        <a:rPr lang="nb-NO" sz="1000" dirty="0" err="1">
                          <a:effectLst/>
                        </a:rPr>
                        <a:t>enklare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err="1">
                          <a:effectLst/>
                        </a:rPr>
                        <a:t>och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err="1">
                          <a:effectLst/>
                        </a:rPr>
                        <a:t>bättre</a:t>
                      </a:r>
                      <a:r>
                        <a:rPr lang="nb-NO" sz="1000" dirty="0">
                          <a:effectLst/>
                        </a:rPr>
                        <a:t> att leva </a:t>
                      </a:r>
                      <a:r>
                        <a:rPr lang="nb-NO" sz="1000" dirty="0" err="1">
                          <a:effectLst/>
                        </a:rPr>
                        <a:t>och</a:t>
                      </a:r>
                      <a:r>
                        <a:rPr lang="nb-NO" sz="1000" dirty="0">
                          <a:effectLst/>
                        </a:rPr>
                        <a:t> verka i </a:t>
                      </a:r>
                      <a:r>
                        <a:rPr lang="nb-NO" sz="1000" dirty="0" err="1">
                          <a:effectLst/>
                        </a:rPr>
                        <a:t>gränsregionen</a:t>
                      </a:r>
                      <a:r>
                        <a:rPr lang="nb-NO" sz="1000" dirty="0">
                          <a:effectLst/>
                        </a:rPr>
                        <a:t> Helgeland/ Västerbotten».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3802106861"/>
                  </a:ext>
                </a:extLst>
              </a:tr>
              <a:tr h="455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u="sng">
                          <a:effectLst/>
                        </a:rPr>
                        <a:t>Satsningsområde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b="1" dirty="0">
                          <a:solidFill>
                            <a:srgbClr val="C00000"/>
                          </a:solidFill>
                          <a:effectLst/>
                        </a:rPr>
                        <a:t>1. Utviklingsarbeid over landegrensene</a:t>
                      </a:r>
                      <a:endParaRPr lang="nb-NO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3776197106"/>
                  </a:ext>
                </a:extLst>
              </a:tr>
              <a:tr h="244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>
                          <a:effectLst/>
                        </a:rPr>
                        <a:t>Hovedmål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effectLst/>
                        </a:rPr>
                        <a:t>Mål: Bærekraftig landsbygdsutvikling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3703926589"/>
                  </a:ext>
                </a:extLst>
              </a:tr>
              <a:tr h="140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>
                          <a:effectLst/>
                        </a:rPr>
                        <a:t>Strategiske grep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sette de demografiske utfordringene</a:t>
                      </a:r>
                      <a:r>
                        <a:rPr lang="nb-NO" sz="1000" dirty="0">
                          <a:effectLst/>
                        </a:rPr>
                        <a:t> for medlemskommunene langs riksgrensen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på dagsorden </a:t>
                      </a:r>
                      <a:r>
                        <a:rPr lang="nb-NO" sz="1000" dirty="0">
                          <a:effectLst/>
                        </a:rPr>
                        <a:t>med utgangspunkt i det kunnskapsgrunnlaget </a:t>
                      </a:r>
                      <a:r>
                        <a:rPr lang="nb-NO" sz="1000" dirty="0" err="1">
                          <a:effectLst/>
                        </a:rPr>
                        <a:t>Nordregio</a:t>
                      </a:r>
                      <a:r>
                        <a:rPr lang="nb-NO" sz="1000" dirty="0">
                          <a:effectLst/>
                        </a:rPr>
                        <a:t> har utarbeidet.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Utvikle et demografiprosjekt </a:t>
                      </a:r>
                      <a:r>
                        <a:rPr lang="nb-NO" sz="1000" dirty="0">
                          <a:effectLst/>
                        </a:rPr>
                        <a:t>hvor </a:t>
                      </a: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er partner i lag med norske og nordiske partnere. Finansiering via tilskudd fra NMR, BA-programmet </a:t>
                      </a:r>
                      <a:r>
                        <a:rPr lang="nb-NO" sz="1000" dirty="0" err="1">
                          <a:effectLst/>
                        </a:rPr>
                        <a:t>m.v</a:t>
                      </a:r>
                      <a:r>
                        <a:rPr lang="nb-NO" sz="1000" dirty="0">
                          <a:effectLst/>
                        </a:rPr>
                        <a:t>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774322590"/>
                  </a:ext>
                </a:extLst>
              </a:tr>
              <a:tr h="393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>
                          <a:effectLst/>
                        </a:rPr>
                        <a:t>Hovedmål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effectLst/>
                        </a:rPr>
                        <a:t>Mål: Innovative og </a:t>
                      </a:r>
                      <a:r>
                        <a:rPr lang="nb-NO" sz="1000" b="1" dirty="0" err="1">
                          <a:effectLst/>
                        </a:rPr>
                        <a:t>resiliente</a:t>
                      </a:r>
                      <a:r>
                        <a:rPr lang="nb-NO" sz="1000" b="1" dirty="0">
                          <a:effectLst/>
                        </a:rPr>
                        <a:t> /robuste regioner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1679219422"/>
                  </a:ext>
                </a:extLst>
              </a:tr>
              <a:tr h="726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>
                          <a:effectLst/>
                        </a:rPr>
                        <a:t>Strategiske grep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skal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arbeide målrettet for å fjerne grensehinder</a:t>
                      </a:r>
                      <a:r>
                        <a:rPr lang="nb-NO" sz="1000" dirty="0">
                          <a:effectLst/>
                        </a:rPr>
                        <a:t> for innbyggere og næringsliv.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Invitere næringslivet i Västerbotten og på Helgeland til løpende å melde inn hinder de møter i sitt daglige arbeid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1484913313"/>
                  </a:ext>
                </a:extLst>
              </a:tr>
              <a:tr h="726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MidtSkandia kommer, under forutsetning av prosjektfinansiering, til å gjennomføre et prosjekt for å redusere miljøpåvirkning av plastforurensning i regionen.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Vurderes i lys av de erfaringer som er høstet via forstudien «Sirkulær plastøkonomi»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1923030670"/>
                  </a:ext>
                </a:extLst>
              </a:tr>
              <a:tr h="726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vil, under forutsetning av prosjektfinansiering, gjennomføre et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prosjekt for å heve kompetansen innen restaurant- og lokalmatnæringen.</a:t>
                      </a:r>
                      <a:endParaRPr lang="nb-NO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Forprosjektet Arktisk Matakademi </a:t>
                      </a:r>
                      <a:r>
                        <a:rPr lang="nb-NO" sz="1000" dirty="0">
                          <a:effectLst/>
                        </a:rPr>
                        <a:t>er finansiert og i gang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0" marR="45410" marT="0" marB="0"/>
                </a:tc>
                <a:extLst>
                  <a:ext uri="{0D108BD9-81ED-4DB2-BD59-A6C34878D82A}">
                    <a16:rowId xmlns:a16="http://schemas.microsoft.com/office/drawing/2014/main" xmlns="" val="419124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4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xmlns="" id="{6D6F1954-0701-43AB-AE8A-5E2F29925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70683"/>
              </p:ext>
            </p:extLst>
          </p:nvPr>
        </p:nvGraphicFramePr>
        <p:xfrm>
          <a:off x="1771649" y="133350"/>
          <a:ext cx="5857875" cy="675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579">
                  <a:extLst>
                    <a:ext uri="{9D8B030D-6E8A-4147-A177-3AD203B41FA5}">
                      <a16:colId xmlns:a16="http://schemas.microsoft.com/office/drawing/2014/main" xmlns="" val="2296684332"/>
                    </a:ext>
                  </a:extLst>
                </a:gridCol>
                <a:gridCol w="2623826">
                  <a:extLst>
                    <a:ext uri="{9D8B030D-6E8A-4147-A177-3AD203B41FA5}">
                      <a16:colId xmlns:a16="http://schemas.microsoft.com/office/drawing/2014/main" xmlns="" val="1891619316"/>
                    </a:ext>
                  </a:extLst>
                </a:gridCol>
                <a:gridCol w="2209470">
                  <a:extLst>
                    <a:ext uri="{9D8B030D-6E8A-4147-A177-3AD203B41FA5}">
                      <a16:colId xmlns:a16="http://schemas.microsoft.com/office/drawing/2014/main" xmlns="" val="2200633189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Hovedmål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>
                          <a:effectLst/>
                        </a:rPr>
                        <a:t>Mål: Bærekraftige steder og byer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extLst>
                  <a:ext uri="{0D108BD9-81ED-4DB2-BD59-A6C34878D82A}">
                    <a16:rowId xmlns:a16="http://schemas.microsoft.com/office/drawing/2014/main" xmlns="" val="775679210"/>
                  </a:ext>
                </a:extLst>
              </a:tr>
              <a:tr h="183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Strategiske grep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under forutsetning av at </a:t>
                      </a:r>
                      <a:r>
                        <a:rPr lang="nb-NO" sz="1000" dirty="0" err="1">
                          <a:effectLst/>
                        </a:rPr>
                        <a:t>Nordregio</a:t>
                      </a:r>
                      <a:r>
                        <a:rPr lang="nb-NO" sz="1000" dirty="0">
                          <a:effectLst/>
                        </a:rPr>
                        <a:t> stiller med nødvendig fagkompetanse og ressurser, invitere til seminar for planleggere for å dele erfaringer fra det nylig avsluttede REGINA-prosjektet. Målet med seminariet/-ene er å sammen med deltakerkommunene (Storuman, Alstahaug og Brønnøy) beskrive og eksemplifisere de ulike (plan)verktøyene som er utviklet i REGINA.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Oppfølgingen avklares i samarbeid med kommunene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extLst>
                  <a:ext uri="{0D108BD9-81ED-4DB2-BD59-A6C34878D82A}">
                    <a16:rowId xmlns:a16="http://schemas.microsoft.com/office/drawing/2014/main" xmlns="" val="2671053324"/>
                  </a:ext>
                </a:extLst>
              </a:tr>
              <a:tr h="406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Hovedmål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effectLst/>
                        </a:rPr>
                        <a:t>Mål: Et felles samarbeid i E12-regionen – EGTS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extLst>
                  <a:ext uri="{0D108BD9-81ED-4DB2-BD59-A6C34878D82A}">
                    <a16:rowId xmlns:a16="http://schemas.microsoft.com/office/drawing/2014/main" xmlns="" val="262999622"/>
                  </a:ext>
                </a:extLst>
              </a:tr>
              <a:tr h="1462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Strategiske grep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For å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fortsette arbeidet mot et felles regionalt samarbeid </a:t>
                      </a:r>
                      <a:r>
                        <a:rPr lang="nb-NO" sz="1000" dirty="0">
                          <a:effectLst/>
                        </a:rPr>
                        <a:t>langs aksen fra Helgeland til </a:t>
                      </a:r>
                      <a:r>
                        <a:rPr lang="nb-NO" sz="1000" dirty="0" err="1">
                          <a:effectLst/>
                        </a:rPr>
                        <a:t>Kvarkenregionen</a:t>
                      </a:r>
                      <a:r>
                        <a:rPr lang="nb-NO" sz="1000" dirty="0">
                          <a:effectLst/>
                        </a:rPr>
                        <a:t>, vil </a:t>
                      </a: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legge ressurser i å drive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forankringsarbeid </a:t>
                      </a:r>
                      <a:r>
                        <a:rPr lang="nb-NO" sz="1000" dirty="0">
                          <a:effectLst/>
                        </a:rPr>
                        <a:t>hos medlemmene og andre relevante organisasjoner i </a:t>
                      </a: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-regionen.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Kvarkenrådet</a:t>
                      </a:r>
                      <a:r>
                        <a:rPr lang="nb-NO" sz="1000" dirty="0">
                          <a:effectLst/>
                        </a:rPr>
                        <a:t> inviteres til å komme med innspill der en uttrykker et sterkt ønske om norsk deltakelse i </a:t>
                      </a:r>
                      <a:r>
                        <a:rPr lang="nb-NO" sz="1000" dirty="0" err="1">
                          <a:effectLst/>
                        </a:rPr>
                        <a:t>Kvarkenrådet</a:t>
                      </a:r>
                      <a:r>
                        <a:rPr lang="nb-NO" sz="1000" dirty="0">
                          <a:effectLst/>
                        </a:rPr>
                        <a:t> EGTS.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Initiere samarbeid som sikrer at samarbeidet blir bredere enn selve E12-stråket.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extLst>
                  <a:ext uri="{0D108BD9-81ED-4DB2-BD59-A6C34878D82A}">
                    <a16:rowId xmlns:a16="http://schemas.microsoft.com/office/drawing/2014/main" xmlns="" val="1894475405"/>
                  </a:ext>
                </a:extLst>
              </a:tr>
              <a:tr h="1285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Målsettingen er å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forankre formålet med et EGTS og hvilke fordeler denne samarbeidsformen gir </a:t>
                      </a:r>
                      <a:r>
                        <a:rPr lang="nb-NO" sz="1000" dirty="0">
                          <a:effectLst/>
                        </a:rPr>
                        <a:t>med grunnlag i foreliggende mulighetsstudie «Ny giv på tvers av Norden».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Informasjon til kommunene via regionrådene høsten 2019.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Det etableres kontakt mellom vennskapskommunene innenfor </a:t>
                      </a: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slik at de kan drøfte EGTS-muligheter </a:t>
                      </a:r>
                      <a:r>
                        <a:rPr lang="nb-NO" sz="1000" dirty="0" err="1">
                          <a:effectLst/>
                        </a:rPr>
                        <a:t>m.v</a:t>
                      </a:r>
                      <a:r>
                        <a:rPr lang="nb-NO" sz="1000" dirty="0">
                          <a:effectLst/>
                        </a:rPr>
                        <a:t>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extLst>
                  <a:ext uri="{0D108BD9-81ED-4DB2-BD59-A6C34878D82A}">
                    <a16:rowId xmlns:a16="http://schemas.microsoft.com/office/drawing/2014/main" xmlns="" val="4150238737"/>
                  </a:ext>
                </a:extLst>
              </a:tr>
              <a:tr h="146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har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utarbeidet en framdriftsplan </a:t>
                      </a:r>
                      <a:r>
                        <a:rPr lang="nb-NO" sz="1000" dirty="0">
                          <a:effectLst/>
                        </a:rPr>
                        <a:t>med utgangspunkt i </a:t>
                      </a:r>
                      <a:r>
                        <a:rPr lang="nb-NO" sz="1000" dirty="0" err="1">
                          <a:effectLst/>
                        </a:rPr>
                        <a:t>Kvarkenrådets</a:t>
                      </a:r>
                      <a:r>
                        <a:rPr lang="nb-NO" sz="1000" dirty="0">
                          <a:effectLst/>
                        </a:rPr>
                        <a:t> tidstabell, og vil avsette nødvendige ressurser for å fortsette dialogen mot sentrale myndigheter vedr. norsk deltakelse i EGTS, gjøre kartlegginger og utredninger knyttet til juridiske og økonomiske forhold, mv.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Nordland fylkeskommune og MSK </a:t>
                      </a:r>
                      <a:r>
                        <a:rPr lang="nb-NO" sz="1000" dirty="0">
                          <a:effectLst/>
                        </a:rPr>
                        <a:t>vil før siste styremøte 2019 konkretisere den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videre prosess opp mot KMD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0" marR="43940" marT="0" marB="0"/>
                </a:tc>
                <a:extLst>
                  <a:ext uri="{0D108BD9-81ED-4DB2-BD59-A6C34878D82A}">
                    <a16:rowId xmlns:a16="http://schemas.microsoft.com/office/drawing/2014/main" xmlns="" val="3669566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44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xmlns="" id="{67A21291-7ACE-413E-BDC6-54DB7AF71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57824"/>
              </p:ext>
            </p:extLst>
          </p:nvPr>
        </p:nvGraphicFramePr>
        <p:xfrm>
          <a:off x="1790701" y="24278"/>
          <a:ext cx="6095998" cy="6895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522">
                  <a:extLst>
                    <a:ext uri="{9D8B030D-6E8A-4147-A177-3AD203B41FA5}">
                      <a16:colId xmlns:a16="http://schemas.microsoft.com/office/drawing/2014/main" xmlns="" val="385292594"/>
                    </a:ext>
                  </a:extLst>
                </a:gridCol>
                <a:gridCol w="2790356">
                  <a:extLst>
                    <a:ext uri="{9D8B030D-6E8A-4147-A177-3AD203B41FA5}">
                      <a16:colId xmlns:a16="http://schemas.microsoft.com/office/drawing/2014/main" xmlns="" val="2469872752"/>
                    </a:ext>
                  </a:extLst>
                </a:gridCol>
                <a:gridCol w="2355120">
                  <a:extLst>
                    <a:ext uri="{9D8B030D-6E8A-4147-A177-3AD203B41FA5}">
                      <a16:colId xmlns:a16="http://schemas.microsoft.com/office/drawing/2014/main" xmlns="" val="678525776"/>
                    </a:ext>
                  </a:extLst>
                </a:gridCol>
              </a:tblGrid>
              <a:tr h="608610"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600" dirty="0">
                          <a:effectLst/>
                        </a:rPr>
                        <a:t>MIDTSKANDIA – STRATEGI- OG VIRKSOMHETSPLAN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93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u="sng" dirty="0">
                          <a:effectLst/>
                        </a:rPr>
                        <a:t>Tiltak 2020 –-&gt;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:a16="http://schemas.microsoft.com/office/drawing/2014/main" xmlns="" val="3889825561"/>
                  </a:ext>
                </a:extLst>
              </a:tr>
              <a:tr h="635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u="sng">
                          <a:effectLst/>
                        </a:rPr>
                        <a:t>Visjon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«</a:t>
                      </a: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err="1">
                          <a:effectLst/>
                        </a:rPr>
                        <a:t>gör</a:t>
                      </a:r>
                      <a:r>
                        <a:rPr lang="nb-NO" sz="1000" dirty="0">
                          <a:effectLst/>
                        </a:rPr>
                        <a:t> det </a:t>
                      </a:r>
                      <a:r>
                        <a:rPr lang="nb-NO" sz="1000" dirty="0" err="1">
                          <a:effectLst/>
                        </a:rPr>
                        <a:t>enklare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err="1">
                          <a:effectLst/>
                        </a:rPr>
                        <a:t>och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err="1">
                          <a:effectLst/>
                        </a:rPr>
                        <a:t>bättre</a:t>
                      </a:r>
                      <a:r>
                        <a:rPr lang="nb-NO" sz="1000" dirty="0">
                          <a:effectLst/>
                        </a:rPr>
                        <a:t> att leva </a:t>
                      </a:r>
                      <a:r>
                        <a:rPr lang="nb-NO" sz="1000" dirty="0" err="1">
                          <a:effectLst/>
                        </a:rPr>
                        <a:t>och</a:t>
                      </a:r>
                      <a:r>
                        <a:rPr lang="nb-NO" sz="1000" dirty="0">
                          <a:effectLst/>
                        </a:rPr>
                        <a:t> verka i </a:t>
                      </a:r>
                      <a:r>
                        <a:rPr lang="nb-NO" sz="1000" dirty="0" err="1">
                          <a:effectLst/>
                        </a:rPr>
                        <a:t>gränsregionen</a:t>
                      </a:r>
                      <a:r>
                        <a:rPr lang="nb-NO" sz="1000" dirty="0">
                          <a:effectLst/>
                        </a:rPr>
                        <a:t> Helgeland/ Västerbotten».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:a16="http://schemas.microsoft.com/office/drawing/2014/main" xmlns="" val="3767175331"/>
                  </a:ext>
                </a:extLst>
              </a:tr>
              <a:tr h="41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u="sng" dirty="0">
                          <a:effectLst/>
                        </a:rPr>
                        <a:t>Satsingsområde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b="1" dirty="0">
                          <a:solidFill>
                            <a:srgbClr val="C00000"/>
                          </a:solidFill>
                          <a:effectLst/>
                        </a:rPr>
                        <a:t>2. Forbedre infrastrukturen i øst-vestlig retning</a:t>
                      </a:r>
                      <a:endParaRPr lang="nb-NO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:a16="http://schemas.microsoft.com/office/drawing/2014/main" xmlns="" val="1431670319"/>
                  </a:ext>
                </a:extLst>
              </a:tr>
              <a:tr h="31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Hovedmål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effectLst/>
                        </a:rPr>
                        <a:t>Mål: Et grenseløst transportsystem fra øst til vest for alle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:a16="http://schemas.microsoft.com/office/drawing/2014/main" xmlns="" val="694690700"/>
                  </a:ext>
                </a:extLst>
              </a:tr>
              <a:tr h="68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Strategiske grep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jobbe for å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følge opp Trafikkstrategi for E12-regionen som legger til grunn at transportkorridoren skal være fossilfri.</a:t>
                      </a:r>
                      <a:endParaRPr lang="nb-NO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 marL="457200" lv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Mulighetene for å initiere egne miljøprosjekt innenfor transport skal sjekkes ut.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:a16="http://schemas.microsoft.com/office/drawing/2014/main" xmlns="" val="836906575"/>
                  </a:ext>
                </a:extLst>
              </a:tr>
              <a:tr h="423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jobbe for at strategien implementeres i lokale, regionale og nasjonale planer.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:a16="http://schemas.microsoft.com/office/drawing/2014/main" xmlns="" val="153442884"/>
                  </a:ext>
                </a:extLst>
              </a:tr>
              <a:tr h="226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fortsette samarbeidet med </a:t>
                      </a:r>
                      <a:r>
                        <a:rPr lang="nb-NO" sz="1000" dirty="0" err="1">
                          <a:effectLst/>
                          <a:highlight>
                            <a:srgbClr val="FFFF00"/>
                          </a:highlight>
                        </a:rPr>
                        <a:t>Kvarkenrådet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 og Blå </a:t>
                      </a:r>
                      <a:r>
                        <a:rPr lang="nb-NO" sz="1000" dirty="0" err="1">
                          <a:effectLst/>
                          <a:highlight>
                            <a:srgbClr val="FFFF00"/>
                          </a:highlight>
                        </a:rPr>
                        <a:t>Vägen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-foreningen omkring transport- og infrastrukturutvikling.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Identifisere problemstillinger som kan bearbeides og besvares via konkrete prosjekt.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Utarbeide en felles handlingsplan for foreningene for oppfølging av strategiens tiltak.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Fordele ansvar og avsette ressurser med hensyn til de konkrete tiltakene innenfor trafikkstrategiens tre innsatsområder; transport og infrastrukturutvikling, grenseoverskridende infrastrukturplanlegging og sosial bærekraft.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:a16="http://schemas.microsoft.com/office/drawing/2014/main" xmlns="" val="3557671087"/>
                  </a:ext>
                </a:extLst>
              </a:tr>
              <a:tr h="703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MidtSkandia vil arbeide aktivt for at det etableres en egen ministerråd for transport og infrastruktur under NMR for å styrke samordnet planlegging og prioritering av grenseregionale investeringer.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Følges opp via dialog og møter med andre grensekomiteer og NMR.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8" marR="38508" marT="0" marB="0"/>
                </a:tc>
                <a:extLst>
                  <a:ext uri="{0D108BD9-81ED-4DB2-BD59-A6C34878D82A}">
                    <a16:rowId xmlns:a16="http://schemas.microsoft.com/office/drawing/2014/main" xmlns="" val="195373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xmlns="" id="{65007446-48D0-4DD7-80EB-077FFB631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5929"/>
              </p:ext>
            </p:extLst>
          </p:nvPr>
        </p:nvGraphicFramePr>
        <p:xfrm>
          <a:off x="1733549" y="252413"/>
          <a:ext cx="5886451" cy="6353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791">
                  <a:extLst>
                    <a:ext uri="{9D8B030D-6E8A-4147-A177-3AD203B41FA5}">
                      <a16:colId xmlns:a16="http://schemas.microsoft.com/office/drawing/2014/main" xmlns="" val="1881921764"/>
                    </a:ext>
                  </a:extLst>
                </a:gridCol>
                <a:gridCol w="2606746">
                  <a:extLst>
                    <a:ext uri="{9D8B030D-6E8A-4147-A177-3AD203B41FA5}">
                      <a16:colId xmlns:a16="http://schemas.microsoft.com/office/drawing/2014/main" xmlns="" val="4256616233"/>
                    </a:ext>
                  </a:extLst>
                </a:gridCol>
                <a:gridCol w="2194914">
                  <a:extLst>
                    <a:ext uri="{9D8B030D-6E8A-4147-A177-3AD203B41FA5}">
                      <a16:colId xmlns:a16="http://schemas.microsoft.com/office/drawing/2014/main" xmlns="" val="2780921000"/>
                    </a:ext>
                  </a:extLst>
                </a:gridCol>
              </a:tblGrid>
              <a:tr h="702196"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effectLst/>
                        </a:rPr>
                        <a:t>MIDTSKANDIA – STRATEGI- OG VIRKSOMHETSPLAN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606567"/>
                  </a:ext>
                </a:extLst>
              </a:tr>
              <a:tr h="594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u="sng">
                          <a:effectLst/>
                        </a:rPr>
                        <a:t>Tiltak 2020 </a:t>
                      </a:r>
                      <a:r>
                        <a:rPr lang="nb-NO" sz="1000" u="sng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xmlns="" val="1189559476"/>
                  </a:ext>
                </a:extLst>
              </a:tr>
              <a:tr h="95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Visjon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«MidtSkandia gör det enklare och bättre att leva och verka i gränsregionen Helgeland/ Västerbotten».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xmlns="" val="2493107015"/>
                  </a:ext>
                </a:extLst>
              </a:tr>
              <a:tr h="53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900">
                          <a:effectLst/>
                        </a:rPr>
                        <a:t>Satsingsområde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b="1" dirty="0">
                          <a:solidFill>
                            <a:srgbClr val="C00000"/>
                          </a:solidFill>
                          <a:effectLst/>
                        </a:rPr>
                        <a:t>3. Utvikling av </a:t>
                      </a:r>
                      <a:r>
                        <a:rPr lang="nb-NO" sz="1100" b="1" dirty="0" err="1">
                          <a:solidFill>
                            <a:srgbClr val="C00000"/>
                          </a:solidFill>
                          <a:effectLst/>
                        </a:rPr>
                        <a:t>MidtSkandia</a:t>
                      </a:r>
                      <a:r>
                        <a:rPr lang="nb-NO" sz="1100" b="1" dirty="0">
                          <a:solidFill>
                            <a:srgbClr val="C00000"/>
                          </a:solidFill>
                          <a:effectLst/>
                        </a:rPr>
                        <a:t> som organisasjon</a:t>
                      </a:r>
                      <a:endParaRPr lang="nb-NO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900">
                          <a:effectLst/>
                        </a:rPr>
                        <a:t> 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xmlns="" val="3820308205"/>
                  </a:ext>
                </a:extLst>
              </a:tr>
              <a:tr h="46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Hovedmål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b="1" dirty="0">
                          <a:effectLst/>
                        </a:rPr>
                        <a:t>Mål: En synlig og aktiv grensekomite under Nordisk Ministerråd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xmlns="" val="660870174"/>
                  </a:ext>
                </a:extLst>
              </a:tr>
              <a:tr h="784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Strategiske grep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ønsker å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framstå som en attraktiv og synlig </a:t>
                      </a:r>
                      <a:r>
                        <a:rPr lang="nb-NO" sz="1000" dirty="0">
                          <a:effectLst/>
                        </a:rPr>
                        <a:t>organisasjon for medlemmene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</a:rPr>
                        <a:t>Ny grafisk profil. Dele på facebook og hjemmeside info og bilder fra møter/konferanser etc. som man deltar på.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xmlns="" val="1457050405"/>
                  </a:ext>
                </a:extLst>
              </a:tr>
              <a:tr h="1464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arbeide aktivt for å øke antall medlemmer og sikre en god forankring av organisasjonen blant medlemmene.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Informasjon om MidtSkandia til kommunene via regionrådene høsten 2019.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Ta initiativ til møte med Sagaveg-foreningen for å identifisere områder hvor en kan samarbeide.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xmlns="" val="2964466652"/>
                  </a:ext>
                </a:extLst>
              </a:tr>
              <a:tr h="85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err="1">
                          <a:effectLst/>
                        </a:rPr>
                        <a:t>MidtSkandia</a:t>
                      </a:r>
                      <a:r>
                        <a:rPr lang="nb-NO" sz="1000" dirty="0">
                          <a:effectLst/>
                        </a:rPr>
                        <a:t> vil som grensekomite </a:t>
                      </a:r>
                      <a:r>
                        <a:rPr lang="nb-NO" sz="1000" dirty="0">
                          <a:effectLst/>
                          <a:highlight>
                            <a:srgbClr val="FFFF00"/>
                          </a:highlight>
                        </a:rPr>
                        <a:t>jobbe tett opp mot Nordisk Ministerråd (NMR) og deres satsingsområder.</a:t>
                      </a:r>
                      <a:endParaRPr lang="nb-NO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MSK vil være representert på Grenseråd i Oslo i desember 2019 og i møte i København i januar 2020.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xmlns="" val="428231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15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møte MSK-styret Umeå 250419" id="{C232C9BF-58D1-4BAA-BBEB-E6F0257E08ED}" vid="{B9329FD0-55F7-40AA-BB8F-39D3223C4D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72D528FD72FC41BF3E581725F06198" ma:contentTypeVersion="7" ma:contentTypeDescription="Opprett et nytt dokument." ma:contentTypeScope="" ma:versionID="da38e07f7d7f79e1f3f99ec9bb05f7d3">
  <xsd:schema xmlns:xsd="http://www.w3.org/2001/XMLSchema" xmlns:xs="http://www.w3.org/2001/XMLSchema" xmlns:p="http://schemas.microsoft.com/office/2006/metadata/properties" xmlns:ns3="204363e8-1ef1-4ec4-9c71-92495897c597" targetNamespace="http://schemas.microsoft.com/office/2006/metadata/properties" ma:root="true" ma:fieldsID="7bf88ff7402ba7570afdb12372505c4a" ns3:_="">
    <xsd:import namespace="204363e8-1ef1-4ec4-9c71-92495897c5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363e8-1ef1-4ec4-9c71-92495897c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59329B-E551-477D-BD9B-B0F5F6D48A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C613F9-15DF-4D82-A10F-D50EBA57C533}">
  <ds:schemaRefs>
    <ds:schemaRef ds:uri="http://schemas.microsoft.com/office/2006/metadata/properties"/>
    <ds:schemaRef ds:uri="204363e8-1ef1-4ec4-9c71-92495897c59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F81E15-5BB2-485F-B924-F00B447A3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4363e8-1ef1-4ec4-9c71-92495897c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Temamøte MSK-styret Umeå 250419</Template>
  <TotalTime>1434</TotalTime>
  <Words>1614</Words>
  <Application>Microsoft Office PowerPoint</Application>
  <PresentationFormat>Bildspel på skärmen (4:3)</PresentationFormat>
  <Paragraphs>245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Office-tema</vt:lpstr>
      <vt:lpstr>MidtSkandia Samarbeidsregion Helgeland / Västerbotten</vt:lpstr>
      <vt:lpstr> - Et unikt nordisk samarbeid med historiske røtter </vt:lpstr>
      <vt:lpstr>MidtSkandia Samarbeidsregion Helgeland / Västerbotten</vt:lpstr>
      <vt:lpstr>I vedtektene om medlemskap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Regional utfordring og mulighet</vt:lpstr>
      <vt:lpstr>PowerPoint-presentation</vt:lpstr>
      <vt:lpstr>Styremøte i Midtskandia 18.desember 2018 </vt:lpstr>
      <vt:lpstr>RAPPORT fra Oxford Research</vt:lpstr>
      <vt:lpstr>Kvarken EGTC</vt:lpstr>
      <vt:lpstr>Status</vt:lpstr>
      <vt:lpstr>Takk for oss   NB; Nästa möte den 18. till 19. december i Hemavan Tärnaby.  Samling till middag den 18., avslutning på eftermiddagen den 19.   hans-peter.carlson@storuman.se  kristin@ru.no </vt:lpstr>
    </vt:vector>
  </TitlesOfParts>
  <Company>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EGTS – temamøte Umeå 25.april 2019</dc:title>
  <dc:creator>Rundhaug, Ole Petter</dc:creator>
  <cp:lastModifiedBy>Hans-Peter Carlson</cp:lastModifiedBy>
  <cp:revision>20</cp:revision>
  <dcterms:created xsi:type="dcterms:W3CDTF">2019-08-20T07:21:29Z</dcterms:created>
  <dcterms:modified xsi:type="dcterms:W3CDTF">2019-11-07T18:27:53Z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0x0101008072D528FD72FC41BF3E581725F06198</vt:lpwstr>
  </property>
  <property fmtid="{D5CDD505-2E9C-101B-9397-08002B2CF9AE}" pid="3" name="Order">
    <vt:r8>408000</vt:r8>
  </property>
</Properties>
</file>