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80" r:id="rId2"/>
    <p:sldMasterId id="2147483712" r:id="rId3"/>
    <p:sldMasterId id="2147483691" r:id="rId4"/>
    <p:sldMasterId id="2147483702" r:id="rId5"/>
  </p:sldMasterIdLst>
  <p:notesMasterIdLst>
    <p:notesMasterId r:id="rId22"/>
  </p:notesMasterIdLst>
  <p:handoutMasterIdLst>
    <p:handoutMasterId r:id="rId23"/>
  </p:handoutMasterIdLst>
  <p:sldIdLst>
    <p:sldId id="508" r:id="rId6"/>
    <p:sldId id="511" r:id="rId7"/>
    <p:sldId id="509" r:id="rId8"/>
    <p:sldId id="510" r:id="rId9"/>
    <p:sldId id="513" r:id="rId10"/>
    <p:sldId id="512" r:id="rId11"/>
    <p:sldId id="514" r:id="rId12"/>
    <p:sldId id="515" r:id="rId13"/>
    <p:sldId id="263" r:id="rId14"/>
    <p:sldId id="516" r:id="rId15"/>
    <p:sldId id="518" r:id="rId16"/>
    <p:sldId id="522" r:id="rId17"/>
    <p:sldId id="520" r:id="rId18"/>
    <p:sldId id="521" r:id="rId19"/>
    <p:sldId id="517" r:id="rId20"/>
    <p:sldId id="507" r:id="rId21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era Pro" panose="00000500000000000000" charset="0"/>
      <p:regular r:id="rId30"/>
      <p:bold r:id="rId31"/>
      <p:italic r:id="rId32"/>
      <p:boldItalic r:id="rId33"/>
    </p:embeddedFont>
    <p:embeddedFont>
      <p:font typeface="Inter" panose="020B0604020202020204" charset="0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isit Group - Layouts" id="{622FB621-6D68-402B-99E2-CB20ACFFCDA8}">
          <p14:sldIdLst>
            <p14:sldId id="508"/>
            <p14:sldId id="511"/>
            <p14:sldId id="509"/>
            <p14:sldId id="510"/>
            <p14:sldId id="513"/>
            <p14:sldId id="512"/>
            <p14:sldId id="514"/>
            <p14:sldId id="515"/>
            <p14:sldId id="263"/>
            <p14:sldId id="516"/>
            <p14:sldId id="518"/>
            <p14:sldId id="522"/>
            <p14:sldId id="520"/>
            <p14:sldId id="521"/>
            <p14:sldId id="517"/>
          </p14:sldIdLst>
        </p14:section>
        <p14:section name="Visit Group - Custom" id="{BC44F672-FD9C-4550-9B87-BA5AB869A4F3}">
          <p14:sldIdLst/>
        </p14:section>
        <p14:section name="Citybreak" id="{A4487B88-8348-43CB-A6FC-001E4732808A}">
          <p14:sldIdLst>
            <p14:sldId id="507"/>
          </p14:sldIdLst>
        </p14:section>
        <p14:section name="iTicket" id="{0A0783D8-AE6C-46BB-8138-0ACE453DEC57}">
          <p14:sldIdLst/>
        </p14:section>
        <p14:section name="Beccas Webinar" id="{8397F798-769A-4115-922F-6F5478620217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4343"/>
    <a:srgbClr val="000000"/>
    <a:srgbClr val="D85243"/>
    <a:srgbClr val="4CABC1"/>
    <a:srgbClr val="4CB7E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94568"/>
  </p:normalViewPr>
  <p:slideViewPr>
    <p:cSldViewPr snapToGrid="0">
      <p:cViewPr varScale="1">
        <p:scale>
          <a:sx n="59" d="100"/>
          <a:sy n="59" d="100"/>
        </p:scale>
        <p:origin x="12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11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2CF8E12-FB06-496A-99CE-0DF98D4F34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824BA0-D7F1-40F3-A4B1-4F4E37CBBA5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EF35E2-91D5-4F75-A974-B32AA9C8C377}" type="datetimeFigureOut">
              <a:rPr lang="en-GB" smtClean="0"/>
              <a:t>30/09/2021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C0081C-8032-4652-8F9E-E254A9907F3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601914-63FE-4E92-A83F-5C3A701EF1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08390A-2716-4612-9569-0A1FFDCE2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8572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2DBAEB-6042-7C4C-AA78-A2FE3F523F0E}" type="datetimeFigureOut">
              <a:rPr lang="en-SE" smtClean="0"/>
              <a:t>09/30/2021</a:t>
            </a:fld>
            <a:endParaRPr lang="en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44CDB2-248C-D141-95C1-C3E8D8F63625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201578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4CDB2-248C-D141-95C1-C3E8D8F63625}" type="slidenum">
              <a:rPr lang="en-SE" smtClean="0"/>
              <a:t>1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1239830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4CDB2-248C-D141-95C1-C3E8D8F63625}" type="slidenum">
              <a:rPr lang="en-SE" smtClean="0"/>
              <a:t>10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9776941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4CDB2-248C-D141-95C1-C3E8D8F63625}" type="slidenum">
              <a:rPr lang="en-SE" smtClean="0"/>
              <a:t>11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4162551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4CDB2-248C-D141-95C1-C3E8D8F63625}" type="slidenum">
              <a:rPr lang="en-SE" smtClean="0"/>
              <a:t>12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4488195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4CDB2-248C-D141-95C1-C3E8D8F63625}" type="slidenum">
              <a:rPr lang="en-SE" smtClean="0"/>
              <a:t>13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4049166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4CDB2-248C-D141-95C1-C3E8D8F63625}" type="slidenum">
              <a:rPr lang="en-SE" smtClean="0"/>
              <a:t>14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8952907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4CDB2-248C-D141-95C1-C3E8D8F63625}" type="slidenum">
              <a:rPr lang="en-SE" smtClean="0"/>
              <a:t>15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8021094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4CDB2-248C-D141-95C1-C3E8D8F63625}" type="slidenum">
              <a:rPr lang="en-SE" smtClean="0"/>
              <a:t>16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851659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4CDB2-248C-D141-95C1-C3E8D8F63625}" type="slidenum">
              <a:rPr lang="en-SE" smtClean="0"/>
              <a:t>2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59826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4CDB2-248C-D141-95C1-C3E8D8F63625}" type="slidenum">
              <a:rPr lang="en-SE" smtClean="0"/>
              <a:t>3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64751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4CDB2-248C-D141-95C1-C3E8D8F63625}" type="slidenum">
              <a:rPr lang="en-SE" smtClean="0"/>
              <a:t>4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08758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4CDB2-248C-D141-95C1-C3E8D8F63625}" type="slidenum">
              <a:rPr lang="en-SE" smtClean="0"/>
              <a:t>5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13921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4CDB2-248C-D141-95C1-C3E8D8F63625}" type="slidenum">
              <a:rPr lang="en-SE" smtClean="0"/>
              <a:t>6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569376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4CDB2-248C-D141-95C1-C3E8D8F63625}" type="slidenum">
              <a:rPr lang="en-SE" smtClean="0"/>
              <a:t>7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765584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4CDB2-248C-D141-95C1-C3E8D8F63625}" type="slidenum">
              <a:rPr lang="en-SE" smtClean="0"/>
              <a:t>8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308091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4CDB2-248C-D141-95C1-C3E8D8F63625}" type="slidenum">
              <a:rPr lang="en-SE" smtClean="0"/>
              <a:t>9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804958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9562F-C18D-4E1C-800A-1A0116F2F2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lnSpc>
                <a:spcPts val="3400"/>
              </a:lnSpc>
              <a:defRPr sz="27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837F01-E9B1-46D2-B289-E9D968F183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83000"/>
            <a:ext cx="9144000" cy="1638300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tx1">
                    <a:alpha val="7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321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rcles (10)">
    <p:bg>
      <p:bgPr>
        <a:solidFill>
          <a:srgbClr val="D852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>
            <a:extLst>
              <a:ext uri="{FF2B5EF4-FFF2-40B4-BE49-F238E27FC236}">
                <a16:creationId xmlns:a16="http://schemas.microsoft.com/office/drawing/2014/main" id="{5C27F2B6-26BD-4B4E-BD48-CFDD47A040AC}"/>
              </a:ext>
            </a:extLst>
          </p:cNvPr>
          <p:cNvGrpSpPr/>
          <p:nvPr userDrawn="1"/>
        </p:nvGrpSpPr>
        <p:grpSpPr>
          <a:xfrm>
            <a:off x="671456" y="-193721"/>
            <a:ext cx="4431962" cy="3053602"/>
            <a:chOff x="671456" y="-193721"/>
            <a:chExt cx="4431962" cy="3053602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230B932-F994-4D3A-A858-BC0C507E5E8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07728" y="1528763"/>
              <a:ext cx="2295690" cy="1331118"/>
            </a:xfrm>
            <a:prstGeom prst="line">
              <a:avLst/>
            </a:prstGeom>
            <a:ln w="1905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1AAEF8A-873A-44C1-BCF1-BA4D5EDF1CE9}"/>
                </a:ext>
              </a:extLst>
            </p:cNvPr>
            <p:cNvSpPr/>
            <p:nvPr userDrawn="1"/>
          </p:nvSpPr>
          <p:spPr>
            <a:xfrm>
              <a:off x="671456" y="-193721"/>
              <a:ext cx="2286000" cy="228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55CB93-BAA3-4091-92AB-36ADC0BDE6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9175" y="1425730"/>
            <a:ext cx="1581149" cy="371320"/>
          </a:xfrm>
        </p:spPr>
        <p:txBody>
          <a:bodyPr wrap="square" anchor="b" anchorCtr="1">
            <a:spAutoFit/>
          </a:bodyPr>
          <a:lstStyle>
            <a:lvl1pPr marL="0" indent="0" algn="ctr">
              <a:lnSpc>
                <a:spcPts val="1450"/>
              </a:lnSpc>
              <a:spcBef>
                <a:spcPts val="0"/>
              </a:spcBef>
              <a:buNone/>
              <a:defRPr sz="1100" b="1"/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D17630E-ABBC-4E12-A472-3E21EF744F18}"/>
              </a:ext>
            </a:extLst>
          </p:cNvPr>
          <p:cNvSpPr/>
          <p:nvPr userDrawn="1"/>
        </p:nvSpPr>
        <p:spPr>
          <a:xfrm>
            <a:off x="4957706" y="2292304"/>
            <a:ext cx="2286000" cy="228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B40E6FD7-911F-4863-ACE2-BDB039ABC1FB}"/>
              </a:ext>
            </a:extLst>
          </p:cNvPr>
          <p:cNvGrpSpPr/>
          <p:nvPr userDrawn="1"/>
        </p:nvGrpSpPr>
        <p:grpSpPr>
          <a:xfrm>
            <a:off x="3522606" y="-193721"/>
            <a:ext cx="2286000" cy="2634502"/>
            <a:chOff x="3522606" y="-193721"/>
            <a:chExt cx="2286000" cy="263450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3B78F41-F2F6-45D0-8EB2-89F95BFEB4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241131" y="1945481"/>
              <a:ext cx="283369" cy="495300"/>
            </a:xfrm>
            <a:prstGeom prst="line">
              <a:avLst/>
            </a:prstGeom>
            <a:ln w="1905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6C7077A-A386-4661-93B4-E4ABAF1290FA}"/>
                </a:ext>
              </a:extLst>
            </p:cNvPr>
            <p:cNvSpPr/>
            <p:nvPr userDrawn="1"/>
          </p:nvSpPr>
          <p:spPr>
            <a:xfrm>
              <a:off x="3522606" y="-193721"/>
              <a:ext cx="2286000" cy="228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BF4499F2-81E3-4F61-8E3B-7F7B086EE2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70325" y="1425729"/>
            <a:ext cx="1581149" cy="371320"/>
          </a:xfrm>
        </p:spPr>
        <p:txBody>
          <a:bodyPr wrap="square" anchor="b" anchorCtr="1">
            <a:spAutoFit/>
          </a:bodyPr>
          <a:lstStyle>
            <a:lvl1pPr marL="0" indent="0" algn="ctr">
              <a:lnSpc>
                <a:spcPts val="1450"/>
              </a:lnSpc>
              <a:spcBef>
                <a:spcPts val="0"/>
              </a:spcBef>
              <a:buNone/>
              <a:defRPr sz="1100" b="1"/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3897D8C9-3B6F-4B0E-93A9-FE7D678165E3}"/>
              </a:ext>
            </a:extLst>
          </p:cNvPr>
          <p:cNvGrpSpPr/>
          <p:nvPr userDrawn="1"/>
        </p:nvGrpSpPr>
        <p:grpSpPr>
          <a:xfrm>
            <a:off x="6387726" y="-193721"/>
            <a:ext cx="2286000" cy="2634502"/>
            <a:chOff x="6387726" y="-193721"/>
            <a:chExt cx="2286000" cy="2634502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FC3F80A-8A7D-4C39-94FD-0ABBFE552B8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6667503" y="1945481"/>
              <a:ext cx="283366" cy="495300"/>
            </a:xfrm>
            <a:prstGeom prst="line">
              <a:avLst/>
            </a:prstGeom>
            <a:ln w="1905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090F7F7-E0A1-448C-84D2-879B22929BD2}"/>
                </a:ext>
              </a:extLst>
            </p:cNvPr>
            <p:cNvSpPr/>
            <p:nvPr userDrawn="1"/>
          </p:nvSpPr>
          <p:spPr>
            <a:xfrm>
              <a:off x="6387726" y="-193721"/>
              <a:ext cx="2286000" cy="228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6E4C95CF-73FE-473C-BCE7-36D258D17F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445" y="1425730"/>
            <a:ext cx="1581149" cy="371320"/>
          </a:xfrm>
        </p:spPr>
        <p:txBody>
          <a:bodyPr wrap="square" anchor="b" anchorCtr="1">
            <a:spAutoFit/>
          </a:bodyPr>
          <a:lstStyle>
            <a:lvl1pPr marL="0" indent="0" algn="ctr">
              <a:lnSpc>
                <a:spcPts val="1450"/>
              </a:lnSpc>
              <a:spcBef>
                <a:spcPts val="0"/>
              </a:spcBef>
              <a:buNone/>
              <a:defRPr sz="1100" b="1"/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044627C-89A2-4040-B14E-2D86B6F57C1A}"/>
              </a:ext>
            </a:extLst>
          </p:cNvPr>
          <p:cNvGrpSpPr/>
          <p:nvPr userDrawn="1"/>
        </p:nvGrpSpPr>
        <p:grpSpPr>
          <a:xfrm>
            <a:off x="7088585" y="-193721"/>
            <a:ext cx="4442641" cy="3053602"/>
            <a:chOff x="7088585" y="-193721"/>
            <a:chExt cx="4442641" cy="3053602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E85B72B-911D-4965-9F3E-64F107F4F04D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7088585" y="1526733"/>
              <a:ext cx="2310209" cy="1333148"/>
            </a:xfrm>
            <a:prstGeom prst="line">
              <a:avLst/>
            </a:prstGeom>
            <a:ln w="1905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C514CAF-9958-4BA3-AF57-B2851ED20373}"/>
                </a:ext>
              </a:extLst>
            </p:cNvPr>
            <p:cNvSpPr/>
            <p:nvPr userDrawn="1"/>
          </p:nvSpPr>
          <p:spPr>
            <a:xfrm>
              <a:off x="9245226" y="-193721"/>
              <a:ext cx="2286000" cy="228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356FD279-6E36-43DA-9EF0-F551715A8C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92945" y="1425730"/>
            <a:ext cx="1581149" cy="371320"/>
          </a:xfrm>
        </p:spPr>
        <p:txBody>
          <a:bodyPr wrap="square" anchor="b" anchorCtr="1">
            <a:spAutoFit/>
          </a:bodyPr>
          <a:lstStyle>
            <a:lvl1pPr marL="0" indent="0" algn="ctr">
              <a:lnSpc>
                <a:spcPts val="1450"/>
              </a:lnSpc>
              <a:spcBef>
                <a:spcPts val="0"/>
              </a:spcBef>
              <a:buNone/>
              <a:defRPr sz="1100" b="1"/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4C4907E-C894-46D0-99C8-88195AAC9DE7}"/>
              </a:ext>
            </a:extLst>
          </p:cNvPr>
          <p:cNvGrpSpPr/>
          <p:nvPr userDrawn="1"/>
        </p:nvGrpSpPr>
        <p:grpSpPr>
          <a:xfrm>
            <a:off x="2096396" y="2282779"/>
            <a:ext cx="2853690" cy="2286000"/>
            <a:chOff x="2096396" y="2282779"/>
            <a:chExt cx="2853690" cy="2286000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F97EA9B-BFA2-4015-8F59-CB15E6A1E9BE}"/>
                </a:ext>
              </a:extLst>
            </p:cNvPr>
            <p:cNvCxnSpPr>
              <a:cxnSpLocks/>
              <a:stCxn id="49" idx="6"/>
            </p:cNvCxnSpPr>
            <p:nvPr userDrawn="1"/>
          </p:nvCxnSpPr>
          <p:spPr>
            <a:xfrm>
              <a:off x="4382396" y="3425779"/>
              <a:ext cx="567690" cy="0"/>
            </a:xfrm>
            <a:prstGeom prst="line">
              <a:avLst/>
            </a:prstGeom>
            <a:ln w="1905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44EF4DB-5372-4EFF-A173-F6DEC2661790}"/>
                </a:ext>
              </a:extLst>
            </p:cNvPr>
            <p:cNvSpPr/>
            <p:nvPr userDrawn="1"/>
          </p:nvSpPr>
          <p:spPr>
            <a:xfrm>
              <a:off x="2096396" y="2282779"/>
              <a:ext cx="2286000" cy="228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0" name="Text Placeholder 5">
            <a:extLst>
              <a:ext uri="{FF2B5EF4-FFF2-40B4-BE49-F238E27FC236}">
                <a16:creationId xmlns:a16="http://schemas.microsoft.com/office/drawing/2014/main" id="{5A0D4B46-4295-4AC3-994C-77BE09204B3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444115" y="3900802"/>
            <a:ext cx="1581149" cy="371320"/>
          </a:xfrm>
        </p:spPr>
        <p:txBody>
          <a:bodyPr wrap="square" anchor="b" anchorCtr="1">
            <a:spAutoFit/>
          </a:bodyPr>
          <a:lstStyle>
            <a:lvl1pPr marL="0" indent="0" algn="ctr">
              <a:lnSpc>
                <a:spcPts val="1450"/>
              </a:lnSpc>
              <a:spcBef>
                <a:spcPts val="0"/>
              </a:spcBef>
              <a:buNone/>
              <a:defRPr sz="1100" b="1"/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5CFAC245-98AB-4DA1-899C-0C5AD42947C6}"/>
              </a:ext>
            </a:extLst>
          </p:cNvPr>
          <p:cNvGrpSpPr/>
          <p:nvPr userDrawn="1"/>
        </p:nvGrpSpPr>
        <p:grpSpPr>
          <a:xfrm>
            <a:off x="7243706" y="2282779"/>
            <a:ext cx="2853690" cy="2286000"/>
            <a:chOff x="7243706" y="2282779"/>
            <a:chExt cx="2853690" cy="2286000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56BCEF89-4412-4327-BE12-F39240A208DC}"/>
                </a:ext>
              </a:extLst>
            </p:cNvPr>
            <p:cNvCxnSpPr>
              <a:cxnSpLocks/>
              <a:endCxn id="52" idx="2"/>
            </p:cNvCxnSpPr>
            <p:nvPr userDrawn="1"/>
          </p:nvCxnSpPr>
          <p:spPr>
            <a:xfrm>
              <a:off x="7243706" y="3425779"/>
              <a:ext cx="567690" cy="0"/>
            </a:xfrm>
            <a:prstGeom prst="line">
              <a:avLst/>
            </a:prstGeom>
            <a:ln w="1905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45D460E-73AD-4ABA-A70E-E85207FE377A}"/>
                </a:ext>
              </a:extLst>
            </p:cNvPr>
            <p:cNvSpPr/>
            <p:nvPr userDrawn="1"/>
          </p:nvSpPr>
          <p:spPr>
            <a:xfrm>
              <a:off x="7811396" y="2282779"/>
              <a:ext cx="2286000" cy="228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3" name="Text Placeholder 5">
            <a:extLst>
              <a:ext uri="{FF2B5EF4-FFF2-40B4-BE49-F238E27FC236}">
                <a16:creationId xmlns:a16="http://schemas.microsoft.com/office/drawing/2014/main" id="{164EF867-1153-4499-91CF-4B6DBF1E9FD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159115" y="3900803"/>
            <a:ext cx="1581149" cy="371320"/>
          </a:xfrm>
        </p:spPr>
        <p:txBody>
          <a:bodyPr wrap="square" anchor="b" anchorCtr="1">
            <a:spAutoFit/>
          </a:bodyPr>
          <a:lstStyle>
            <a:lvl1pPr marL="0" indent="0" algn="ctr">
              <a:lnSpc>
                <a:spcPts val="1450"/>
              </a:lnSpc>
              <a:spcBef>
                <a:spcPts val="0"/>
              </a:spcBef>
              <a:buNone/>
              <a:defRPr sz="1100" b="1"/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75" name="Picture Placeholder 74">
            <a:extLst>
              <a:ext uri="{FF2B5EF4-FFF2-40B4-BE49-F238E27FC236}">
                <a16:creationId xmlns:a16="http://schemas.microsoft.com/office/drawing/2014/main" id="{0B99E4FA-FDB0-4780-80A5-4688B567A3FB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1377749" y="521864"/>
            <a:ext cx="864000" cy="864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76" name="Picture Placeholder 74">
            <a:extLst>
              <a:ext uri="{FF2B5EF4-FFF2-40B4-BE49-F238E27FC236}">
                <a16:creationId xmlns:a16="http://schemas.microsoft.com/office/drawing/2014/main" id="{C5EAEC7C-D29F-430E-ABBA-6837248F58F0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4239418" y="521864"/>
            <a:ext cx="864000" cy="864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77" name="Picture Placeholder 74">
            <a:extLst>
              <a:ext uri="{FF2B5EF4-FFF2-40B4-BE49-F238E27FC236}">
                <a16:creationId xmlns:a16="http://schemas.microsoft.com/office/drawing/2014/main" id="{2658202D-3429-4D1C-8ACF-2C9B3792D889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094019" y="521864"/>
            <a:ext cx="864000" cy="864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78" name="Picture Placeholder 74">
            <a:extLst>
              <a:ext uri="{FF2B5EF4-FFF2-40B4-BE49-F238E27FC236}">
                <a16:creationId xmlns:a16="http://schemas.microsoft.com/office/drawing/2014/main" id="{1C8D0D0B-6342-42A7-A5BD-5415B7B7A728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9951519" y="521864"/>
            <a:ext cx="864000" cy="864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83" name="Picture Placeholder 74">
            <a:extLst>
              <a:ext uri="{FF2B5EF4-FFF2-40B4-BE49-F238E27FC236}">
                <a16:creationId xmlns:a16="http://schemas.microsoft.com/office/drawing/2014/main" id="{2B51C5B9-5D8E-43D0-9C77-633C90CBFA38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2807728" y="3004460"/>
            <a:ext cx="864000" cy="864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84" name="Picture Placeholder 74">
            <a:extLst>
              <a:ext uri="{FF2B5EF4-FFF2-40B4-BE49-F238E27FC236}">
                <a16:creationId xmlns:a16="http://schemas.microsoft.com/office/drawing/2014/main" id="{67A7A873-D331-4156-AB3A-AF656007BDDA}"/>
              </a:ext>
            </a:extLst>
          </p:cNvPr>
          <p:cNvSpPr>
            <a:spLocks noGrp="1" noChangeAspect="1"/>
          </p:cNvSpPr>
          <p:nvPr>
            <p:ph type="pic" sz="quarter" idx="38"/>
          </p:nvPr>
        </p:nvSpPr>
        <p:spPr>
          <a:xfrm>
            <a:off x="8517689" y="3004460"/>
            <a:ext cx="864000" cy="864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539FE42-9067-4700-8485-9A0357269AA2}"/>
              </a:ext>
            </a:extLst>
          </p:cNvPr>
          <p:cNvGrpSpPr/>
          <p:nvPr userDrawn="1"/>
        </p:nvGrpSpPr>
        <p:grpSpPr>
          <a:xfrm>
            <a:off x="671456" y="3998120"/>
            <a:ext cx="4431962" cy="3047159"/>
            <a:chOff x="671456" y="3998120"/>
            <a:chExt cx="4431962" cy="3047159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15CF5E-6CC1-4856-B3A5-CAF18725F7C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806899" y="3998120"/>
              <a:ext cx="2296519" cy="1331117"/>
            </a:xfrm>
            <a:prstGeom prst="line">
              <a:avLst/>
            </a:prstGeom>
            <a:ln w="1905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54B874E-17FA-4FBC-911F-515483F86C32}"/>
                </a:ext>
              </a:extLst>
            </p:cNvPr>
            <p:cNvSpPr/>
            <p:nvPr userDrawn="1"/>
          </p:nvSpPr>
          <p:spPr>
            <a:xfrm>
              <a:off x="671456" y="4759279"/>
              <a:ext cx="2286000" cy="228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0EFEB28D-756D-4C57-896B-7F634C93005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19175" y="6282051"/>
            <a:ext cx="1581149" cy="371320"/>
          </a:xfrm>
        </p:spPr>
        <p:txBody>
          <a:bodyPr wrap="square" anchor="b" anchorCtr="1">
            <a:spAutoFit/>
          </a:bodyPr>
          <a:lstStyle>
            <a:lvl1pPr marL="0" indent="0" algn="ctr">
              <a:lnSpc>
                <a:spcPts val="1450"/>
              </a:lnSpc>
              <a:spcBef>
                <a:spcPts val="0"/>
              </a:spcBef>
              <a:buNone/>
              <a:defRPr sz="1100" b="1"/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91F92A21-30AE-4DF4-AC49-A6C4FA865D75}"/>
              </a:ext>
            </a:extLst>
          </p:cNvPr>
          <p:cNvGrpSpPr/>
          <p:nvPr userDrawn="1"/>
        </p:nvGrpSpPr>
        <p:grpSpPr>
          <a:xfrm>
            <a:off x="3522606" y="4417220"/>
            <a:ext cx="2286000" cy="2628059"/>
            <a:chOff x="3522606" y="4417220"/>
            <a:chExt cx="2286000" cy="2628059"/>
          </a:xfrm>
        </p:grpSpPr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A9C7B458-3910-4A61-BAAB-9F401F3412A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241131" y="4417220"/>
              <a:ext cx="283369" cy="495299"/>
            </a:xfrm>
            <a:prstGeom prst="line">
              <a:avLst/>
            </a:prstGeom>
            <a:ln w="1905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BDD6EB1-97DF-4FC8-887B-70A36F5AC1B6}"/>
                </a:ext>
              </a:extLst>
            </p:cNvPr>
            <p:cNvSpPr/>
            <p:nvPr userDrawn="1"/>
          </p:nvSpPr>
          <p:spPr>
            <a:xfrm>
              <a:off x="3522606" y="4759279"/>
              <a:ext cx="2286000" cy="228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6897AE1A-B34E-488B-B9A6-F091B9BE2A3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70325" y="6282051"/>
            <a:ext cx="1581149" cy="371320"/>
          </a:xfrm>
        </p:spPr>
        <p:txBody>
          <a:bodyPr wrap="square" anchor="b" anchorCtr="1">
            <a:spAutoFit/>
          </a:bodyPr>
          <a:lstStyle>
            <a:lvl1pPr marL="0" indent="0" algn="ctr">
              <a:lnSpc>
                <a:spcPts val="1450"/>
              </a:lnSpc>
              <a:spcBef>
                <a:spcPts val="0"/>
              </a:spcBef>
              <a:buNone/>
              <a:defRPr sz="1100" b="1"/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5244386B-6F66-4205-9E01-F96A2815F0C3}"/>
              </a:ext>
            </a:extLst>
          </p:cNvPr>
          <p:cNvGrpSpPr/>
          <p:nvPr userDrawn="1"/>
        </p:nvGrpSpPr>
        <p:grpSpPr>
          <a:xfrm>
            <a:off x="6387726" y="4417220"/>
            <a:ext cx="2286000" cy="2628059"/>
            <a:chOff x="6387726" y="4417220"/>
            <a:chExt cx="2286000" cy="2628059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41D6A776-E192-4148-AE77-30B33237A4B2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6667502" y="4417220"/>
              <a:ext cx="283367" cy="495299"/>
            </a:xfrm>
            <a:prstGeom prst="line">
              <a:avLst/>
            </a:prstGeom>
            <a:ln w="1905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2883973-7026-45BA-8314-559E59DE690E}"/>
                </a:ext>
              </a:extLst>
            </p:cNvPr>
            <p:cNvSpPr/>
            <p:nvPr userDrawn="1"/>
          </p:nvSpPr>
          <p:spPr>
            <a:xfrm>
              <a:off x="6387726" y="4759279"/>
              <a:ext cx="2286000" cy="228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5CC9DDFE-F4EF-4403-9DF9-AAC6C5878A8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735445" y="6282948"/>
            <a:ext cx="1581149" cy="370422"/>
          </a:xfrm>
        </p:spPr>
        <p:txBody>
          <a:bodyPr wrap="square" anchor="b" anchorCtr="1">
            <a:spAutoFit/>
          </a:bodyPr>
          <a:lstStyle>
            <a:lvl1pPr marL="0" indent="0" algn="ctr">
              <a:lnSpc>
                <a:spcPts val="1450"/>
              </a:lnSpc>
              <a:spcBef>
                <a:spcPts val="0"/>
              </a:spcBef>
              <a:buNone/>
              <a:defRPr sz="1100" b="1"/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A0D28023-792E-4DE4-821F-FC30235991D8}"/>
              </a:ext>
            </a:extLst>
          </p:cNvPr>
          <p:cNvGrpSpPr/>
          <p:nvPr userDrawn="1"/>
        </p:nvGrpSpPr>
        <p:grpSpPr>
          <a:xfrm>
            <a:off x="7088585" y="4005397"/>
            <a:ext cx="4442641" cy="3039882"/>
            <a:chOff x="7088585" y="4005397"/>
            <a:chExt cx="4442641" cy="3039882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BF43F0AA-3763-47AB-88B1-C3FB5CCA311E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7088585" y="4005397"/>
              <a:ext cx="2305928" cy="1325870"/>
            </a:xfrm>
            <a:prstGeom prst="line">
              <a:avLst/>
            </a:prstGeom>
            <a:ln w="1905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FCB1A8A-0522-43CE-AF8D-6D0794AA3E56}"/>
                </a:ext>
              </a:extLst>
            </p:cNvPr>
            <p:cNvSpPr/>
            <p:nvPr userDrawn="1"/>
          </p:nvSpPr>
          <p:spPr>
            <a:xfrm>
              <a:off x="9245226" y="4759279"/>
              <a:ext cx="2286000" cy="228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846C04DC-5CB2-4771-82A3-B01E79EB0CB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592945" y="6282948"/>
            <a:ext cx="1581149" cy="370422"/>
          </a:xfrm>
        </p:spPr>
        <p:txBody>
          <a:bodyPr wrap="square" anchor="b" anchorCtr="1">
            <a:spAutoFit/>
          </a:bodyPr>
          <a:lstStyle>
            <a:lvl1pPr marL="0" indent="0" algn="ctr">
              <a:lnSpc>
                <a:spcPts val="1450"/>
              </a:lnSpc>
              <a:spcBef>
                <a:spcPts val="0"/>
              </a:spcBef>
              <a:buNone/>
              <a:defRPr sz="1100" b="1"/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79" name="Picture Placeholder 74">
            <a:extLst>
              <a:ext uri="{FF2B5EF4-FFF2-40B4-BE49-F238E27FC236}">
                <a16:creationId xmlns:a16="http://schemas.microsoft.com/office/drawing/2014/main" id="{0FF67909-5DCB-4AB2-8CB3-CBCBE3DA10B2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377749" y="5375804"/>
            <a:ext cx="864000" cy="864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80" name="Picture Placeholder 74">
            <a:extLst>
              <a:ext uri="{FF2B5EF4-FFF2-40B4-BE49-F238E27FC236}">
                <a16:creationId xmlns:a16="http://schemas.microsoft.com/office/drawing/2014/main" id="{0C59BDF0-4256-498D-9786-1657A719FD13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4239418" y="5375804"/>
            <a:ext cx="864000" cy="864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81" name="Picture Placeholder 74">
            <a:extLst>
              <a:ext uri="{FF2B5EF4-FFF2-40B4-BE49-F238E27FC236}">
                <a16:creationId xmlns:a16="http://schemas.microsoft.com/office/drawing/2014/main" id="{6EA51BB6-7DB3-429A-A84D-37B56D37F5E4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7094019" y="5375804"/>
            <a:ext cx="864000" cy="864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82" name="Picture Placeholder 74">
            <a:extLst>
              <a:ext uri="{FF2B5EF4-FFF2-40B4-BE49-F238E27FC236}">
                <a16:creationId xmlns:a16="http://schemas.microsoft.com/office/drawing/2014/main" id="{3E63097A-071D-4251-B4F9-8B02707D539F}"/>
              </a:ext>
            </a:extLst>
          </p:cNvPr>
          <p:cNvSpPr>
            <a:spLocks noGrp="1" noChangeAspect="1"/>
          </p:cNvSpPr>
          <p:nvPr>
            <p:ph type="pic" sz="quarter" idx="36"/>
          </p:nvPr>
        </p:nvSpPr>
        <p:spPr>
          <a:xfrm>
            <a:off x="9951519" y="5375804"/>
            <a:ext cx="864000" cy="864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139" name="Text Placeholder 6">
            <a:extLst>
              <a:ext uri="{FF2B5EF4-FFF2-40B4-BE49-F238E27FC236}">
                <a16:creationId xmlns:a16="http://schemas.microsoft.com/office/drawing/2014/main" id="{53F93931-A7AC-4672-B797-73306B6F7F1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735744" y="3744267"/>
            <a:ext cx="737381" cy="152671"/>
          </a:xfrm>
        </p:spPr>
        <p:txBody>
          <a:bodyPr wrap="none" anchor="t" anchorCtr="0">
            <a:spAutoFit/>
          </a:bodyPr>
          <a:lstStyle>
            <a:lvl1pPr marL="0" marR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 spc="5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80189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75" grpId="0"/>
      <p:bldP spid="76" grpId="0"/>
      <p:bldP spid="77" grpId="0"/>
      <p:bldP spid="78" grpId="0"/>
      <p:bldP spid="83" grpId="0"/>
      <p:bldP spid="84" grpId="0"/>
      <p:bldP spid="38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79" grpId="0"/>
      <p:bldP spid="80" grpId="0"/>
      <p:bldP spid="81" grpId="0"/>
      <p:bldP spid="8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rcles (6)">
    <p:bg>
      <p:bgPr>
        <a:solidFill>
          <a:srgbClr val="D852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14A9AA37-0D71-414E-8AD4-2F7B84502F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6500"/>
            <a:ext cx="12192000" cy="5715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D17630E-ABBC-4E12-A472-3E21EF744F18}"/>
              </a:ext>
            </a:extLst>
          </p:cNvPr>
          <p:cNvSpPr/>
          <p:nvPr userDrawn="1"/>
        </p:nvSpPr>
        <p:spPr>
          <a:xfrm>
            <a:off x="4957706" y="2292304"/>
            <a:ext cx="2286000" cy="228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B40E6FD7-911F-4863-ACE2-BDB039ABC1FB}"/>
              </a:ext>
            </a:extLst>
          </p:cNvPr>
          <p:cNvGrpSpPr/>
          <p:nvPr userDrawn="1"/>
        </p:nvGrpSpPr>
        <p:grpSpPr>
          <a:xfrm>
            <a:off x="3522606" y="-193721"/>
            <a:ext cx="2286000" cy="2634502"/>
            <a:chOff x="3522606" y="-193721"/>
            <a:chExt cx="2286000" cy="263450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3B78F41-F2F6-45D0-8EB2-89F95BFEB4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241131" y="1945481"/>
              <a:ext cx="283369" cy="495300"/>
            </a:xfrm>
            <a:prstGeom prst="line">
              <a:avLst/>
            </a:prstGeom>
            <a:ln w="1905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6C7077A-A386-4661-93B4-E4ABAF1290FA}"/>
                </a:ext>
              </a:extLst>
            </p:cNvPr>
            <p:cNvSpPr/>
            <p:nvPr userDrawn="1"/>
          </p:nvSpPr>
          <p:spPr>
            <a:xfrm>
              <a:off x="3522606" y="-193721"/>
              <a:ext cx="2286000" cy="228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BF4499F2-81E3-4F61-8E3B-7F7B086EE2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70325" y="1425730"/>
            <a:ext cx="1581149" cy="371320"/>
          </a:xfrm>
        </p:spPr>
        <p:txBody>
          <a:bodyPr anchor="b" anchorCtr="1">
            <a:spAutoFit/>
          </a:bodyPr>
          <a:lstStyle>
            <a:lvl1pPr marL="0" indent="0" algn="ctr">
              <a:lnSpc>
                <a:spcPts val="1450"/>
              </a:lnSpc>
              <a:spcBef>
                <a:spcPts val="0"/>
              </a:spcBef>
              <a:buNone/>
              <a:defRPr sz="1100" b="1"/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3897D8C9-3B6F-4B0E-93A9-FE7D678165E3}"/>
              </a:ext>
            </a:extLst>
          </p:cNvPr>
          <p:cNvGrpSpPr/>
          <p:nvPr userDrawn="1"/>
        </p:nvGrpSpPr>
        <p:grpSpPr>
          <a:xfrm>
            <a:off x="6387726" y="-193721"/>
            <a:ext cx="2286000" cy="2634502"/>
            <a:chOff x="6387726" y="-193721"/>
            <a:chExt cx="2286000" cy="2634502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FC3F80A-8A7D-4C39-94FD-0ABBFE552B8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6667503" y="1945481"/>
              <a:ext cx="283366" cy="495300"/>
            </a:xfrm>
            <a:prstGeom prst="line">
              <a:avLst/>
            </a:prstGeom>
            <a:ln w="1905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090F7F7-E0A1-448C-84D2-879B22929BD2}"/>
                </a:ext>
              </a:extLst>
            </p:cNvPr>
            <p:cNvSpPr/>
            <p:nvPr userDrawn="1"/>
          </p:nvSpPr>
          <p:spPr>
            <a:xfrm>
              <a:off x="6387726" y="-193721"/>
              <a:ext cx="2286000" cy="228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6E4C95CF-73FE-473C-BCE7-36D258D17F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445" y="1425730"/>
            <a:ext cx="1581149" cy="371320"/>
          </a:xfrm>
        </p:spPr>
        <p:txBody>
          <a:bodyPr anchor="b" anchorCtr="1">
            <a:spAutoFit/>
          </a:bodyPr>
          <a:lstStyle>
            <a:lvl1pPr marL="0" indent="0" algn="ctr">
              <a:lnSpc>
                <a:spcPts val="1450"/>
              </a:lnSpc>
              <a:spcBef>
                <a:spcPts val="0"/>
              </a:spcBef>
              <a:buNone/>
              <a:defRPr sz="1100" b="1"/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4C4907E-C894-46D0-99C8-88195AAC9DE7}"/>
              </a:ext>
            </a:extLst>
          </p:cNvPr>
          <p:cNvGrpSpPr/>
          <p:nvPr userDrawn="1"/>
        </p:nvGrpSpPr>
        <p:grpSpPr>
          <a:xfrm>
            <a:off x="2096396" y="2282779"/>
            <a:ext cx="2853690" cy="2286000"/>
            <a:chOff x="2096396" y="2282779"/>
            <a:chExt cx="2853690" cy="2286000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F97EA9B-BFA2-4015-8F59-CB15E6A1E9BE}"/>
                </a:ext>
              </a:extLst>
            </p:cNvPr>
            <p:cNvCxnSpPr>
              <a:cxnSpLocks/>
              <a:stCxn id="49" idx="6"/>
            </p:cNvCxnSpPr>
            <p:nvPr userDrawn="1"/>
          </p:nvCxnSpPr>
          <p:spPr>
            <a:xfrm>
              <a:off x="4382396" y="3425779"/>
              <a:ext cx="567690" cy="0"/>
            </a:xfrm>
            <a:prstGeom prst="line">
              <a:avLst/>
            </a:prstGeom>
            <a:ln w="1905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44EF4DB-5372-4EFF-A173-F6DEC2661790}"/>
                </a:ext>
              </a:extLst>
            </p:cNvPr>
            <p:cNvSpPr/>
            <p:nvPr userDrawn="1"/>
          </p:nvSpPr>
          <p:spPr>
            <a:xfrm>
              <a:off x="2096396" y="2282779"/>
              <a:ext cx="2286000" cy="228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0" name="Text Placeholder 5">
            <a:extLst>
              <a:ext uri="{FF2B5EF4-FFF2-40B4-BE49-F238E27FC236}">
                <a16:creationId xmlns:a16="http://schemas.microsoft.com/office/drawing/2014/main" id="{5A0D4B46-4295-4AC3-994C-77BE09204B3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444115" y="3900803"/>
            <a:ext cx="1581149" cy="371320"/>
          </a:xfrm>
        </p:spPr>
        <p:txBody>
          <a:bodyPr anchor="b" anchorCtr="1">
            <a:spAutoFit/>
          </a:bodyPr>
          <a:lstStyle>
            <a:lvl1pPr marL="0" indent="0" algn="ctr">
              <a:lnSpc>
                <a:spcPts val="1450"/>
              </a:lnSpc>
              <a:spcBef>
                <a:spcPts val="0"/>
              </a:spcBef>
              <a:buNone/>
              <a:defRPr sz="1100" b="1"/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5CFAC245-98AB-4DA1-899C-0C5AD42947C6}"/>
              </a:ext>
            </a:extLst>
          </p:cNvPr>
          <p:cNvGrpSpPr/>
          <p:nvPr userDrawn="1"/>
        </p:nvGrpSpPr>
        <p:grpSpPr>
          <a:xfrm>
            <a:off x="7243706" y="2282779"/>
            <a:ext cx="2853690" cy="2286000"/>
            <a:chOff x="7243706" y="2282779"/>
            <a:chExt cx="2853690" cy="2286000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56BCEF89-4412-4327-BE12-F39240A208DC}"/>
                </a:ext>
              </a:extLst>
            </p:cNvPr>
            <p:cNvCxnSpPr>
              <a:cxnSpLocks/>
              <a:endCxn id="52" idx="2"/>
            </p:cNvCxnSpPr>
            <p:nvPr userDrawn="1"/>
          </p:nvCxnSpPr>
          <p:spPr>
            <a:xfrm>
              <a:off x="7243706" y="3425779"/>
              <a:ext cx="567690" cy="0"/>
            </a:xfrm>
            <a:prstGeom prst="line">
              <a:avLst/>
            </a:prstGeom>
            <a:ln w="1905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45D460E-73AD-4ABA-A70E-E85207FE377A}"/>
                </a:ext>
              </a:extLst>
            </p:cNvPr>
            <p:cNvSpPr/>
            <p:nvPr userDrawn="1"/>
          </p:nvSpPr>
          <p:spPr>
            <a:xfrm>
              <a:off x="7811396" y="2282779"/>
              <a:ext cx="2286000" cy="228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3" name="Text Placeholder 5">
            <a:extLst>
              <a:ext uri="{FF2B5EF4-FFF2-40B4-BE49-F238E27FC236}">
                <a16:creationId xmlns:a16="http://schemas.microsoft.com/office/drawing/2014/main" id="{164EF867-1153-4499-91CF-4B6DBF1E9FD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159115" y="3900803"/>
            <a:ext cx="1581149" cy="371320"/>
          </a:xfrm>
        </p:spPr>
        <p:txBody>
          <a:bodyPr anchor="b" anchorCtr="1">
            <a:spAutoFit/>
          </a:bodyPr>
          <a:lstStyle>
            <a:lvl1pPr marL="0" indent="0" algn="ctr">
              <a:lnSpc>
                <a:spcPts val="1450"/>
              </a:lnSpc>
              <a:spcBef>
                <a:spcPts val="0"/>
              </a:spcBef>
              <a:buNone/>
              <a:defRPr sz="1100" b="1"/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76" name="Picture Placeholder 74">
            <a:extLst>
              <a:ext uri="{FF2B5EF4-FFF2-40B4-BE49-F238E27FC236}">
                <a16:creationId xmlns:a16="http://schemas.microsoft.com/office/drawing/2014/main" id="{C5EAEC7C-D29F-430E-ABBA-6837248F58F0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4239418" y="521864"/>
            <a:ext cx="864000" cy="864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77" name="Picture Placeholder 74">
            <a:extLst>
              <a:ext uri="{FF2B5EF4-FFF2-40B4-BE49-F238E27FC236}">
                <a16:creationId xmlns:a16="http://schemas.microsoft.com/office/drawing/2014/main" id="{2658202D-3429-4D1C-8ACF-2C9B3792D889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094019" y="521864"/>
            <a:ext cx="864000" cy="864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83" name="Picture Placeholder 74">
            <a:extLst>
              <a:ext uri="{FF2B5EF4-FFF2-40B4-BE49-F238E27FC236}">
                <a16:creationId xmlns:a16="http://schemas.microsoft.com/office/drawing/2014/main" id="{2B51C5B9-5D8E-43D0-9C77-633C90CBFA38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2807728" y="3004460"/>
            <a:ext cx="864000" cy="864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84" name="Picture Placeholder 74">
            <a:extLst>
              <a:ext uri="{FF2B5EF4-FFF2-40B4-BE49-F238E27FC236}">
                <a16:creationId xmlns:a16="http://schemas.microsoft.com/office/drawing/2014/main" id="{67A7A873-D331-4156-AB3A-AF656007BDDA}"/>
              </a:ext>
            </a:extLst>
          </p:cNvPr>
          <p:cNvSpPr>
            <a:spLocks noGrp="1" noChangeAspect="1"/>
          </p:cNvSpPr>
          <p:nvPr>
            <p:ph type="pic" sz="quarter" idx="38"/>
          </p:nvPr>
        </p:nvSpPr>
        <p:spPr>
          <a:xfrm>
            <a:off x="8517689" y="3004460"/>
            <a:ext cx="864000" cy="864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91F92A21-30AE-4DF4-AC49-A6C4FA865D75}"/>
              </a:ext>
            </a:extLst>
          </p:cNvPr>
          <p:cNvGrpSpPr/>
          <p:nvPr userDrawn="1"/>
        </p:nvGrpSpPr>
        <p:grpSpPr>
          <a:xfrm>
            <a:off x="3522606" y="4417220"/>
            <a:ext cx="2286000" cy="2628059"/>
            <a:chOff x="3522606" y="4417220"/>
            <a:chExt cx="2286000" cy="2628059"/>
          </a:xfrm>
        </p:grpSpPr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A9C7B458-3910-4A61-BAAB-9F401F3412A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241131" y="4417220"/>
              <a:ext cx="283369" cy="495299"/>
            </a:xfrm>
            <a:prstGeom prst="line">
              <a:avLst/>
            </a:prstGeom>
            <a:ln w="1905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BDD6EB1-97DF-4FC8-887B-70A36F5AC1B6}"/>
                </a:ext>
              </a:extLst>
            </p:cNvPr>
            <p:cNvSpPr/>
            <p:nvPr userDrawn="1"/>
          </p:nvSpPr>
          <p:spPr>
            <a:xfrm>
              <a:off x="3522606" y="4759279"/>
              <a:ext cx="2286000" cy="228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6897AE1A-B34E-488B-B9A6-F091B9BE2A3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70325" y="6282051"/>
            <a:ext cx="1581149" cy="371320"/>
          </a:xfrm>
        </p:spPr>
        <p:txBody>
          <a:bodyPr anchor="b" anchorCtr="1">
            <a:spAutoFit/>
          </a:bodyPr>
          <a:lstStyle>
            <a:lvl1pPr marL="0" indent="0" algn="ctr">
              <a:lnSpc>
                <a:spcPts val="1450"/>
              </a:lnSpc>
              <a:spcBef>
                <a:spcPts val="0"/>
              </a:spcBef>
              <a:buNone/>
              <a:defRPr sz="1100" b="1"/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5244386B-6F66-4205-9E01-F96A2815F0C3}"/>
              </a:ext>
            </a:extLst>
          </p:cNvPr>
          <p:cNvGrpSpPr/>
          <p:nvPr userDrawn="1"/>
        </p:nvGrpSpPr>
        <p:grpSpPr>
          <a:xfrm>
            <a:off x="6387726" y="4417220"/>
            <a:ext cx="2286000" cy="2628059"/>
            <a:chOff x="6387726" y="4417220"/>
            <a:chExt cx="2286000" cy="2628059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41D6A776-E192-4148-AE77-30B33237A4B2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6667502" y="4417220"/>
              <a:ext cx="283367" cy="495299"/>
            </a:xfrm>
            <a:prstGeom prst="line">
              <a:avLst/>
            </a:prstGeom>
            <a:ln w="1905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2883973-7026-45BA-8314-559E59DE690E}"/>
                </a:ext>
              </a:extLst>
            </p:cNvPr>
            <p:cNvSpPr/>
            <p:nvPr userDrawn="1"/>
          </p:nvSpPr>
          <p:spPr>
            <a:xfrm>
              <a:off x="6387726" y="4759279"/>
              <a:ext cx="2286000" cy="228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5CC9DDFE-F4EF-4403-9DF9-AAC6C5878A8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735445" y="6282949"/>
            <a:ext cx="1581149" cy="370422"/>
          </a:xfrm>
        </p:spPr>
        <p:txBody>
          <a:bodyPr anchor="b" anchorCtr="1">
            <a:spAutoFit/>
          </a:bodyPr>
          <a:lstStyle>
            <a:lvl1pPr marL="0" indent="0" algn="ctr">
              <a:lnSpc>
                <a:spcPts val="1450"/>
              </a:lnSpc>
              <a:spcBef>
                <a:spcPts val="0"/>
              </a:spcBef>
              <a:buNone/>
              <a:defRPr sz="1100" b="1"/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80" name="Picture Placeholder 74">
            <a:extLst>
              <a:ext uri="{FF2B5EF4-FFF2-40B4-BE49-F238E27FC236}">
                <a16:creationId xmlns:a16="http://schemas.microsoft.com/office/drawing/2014/main" id="{0C59BDF0-4256-498D-9786-1657A719FD13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4239418" y="5375804"/>
            <a:ext cx="864000" cy="864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81" name="Picture Placeholder 74">
            <a:extLst>
              <a:ext uri="{FF2B5EF4-FFF2-40B4-BE49-F238E27FC236}">
                <a16:creationId xmlns:a16="http://schemas.microsoft.com/office/drawing/2014/main" id="{6EA51BB6-7DB3-429A-A84D-37B56D37F5E4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7094019" y="5375804"/>
            <a:ext cx="864000" cy="864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58" name="Text Placeholder 6">
            <a:extLst>
              <a:ext uri="{FF2B5EF4-FFF2-40B4-BE49-F238E27FC236}">
                <a16:creationId xmlns:a16="http://schemas.microsoft.com/office/drawing/2014/main" id="{138AA5C4-607D-455B-B4F9-B3A112E4E6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8400" y="760271"/>
            <a:ext cx="2612975" cy="161583"/>
          </a:xfrm>
        </p:spPr>
        <p:txBody>
          <a:bodyPr wrap="square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050" spc="50" baseline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SLIDE TITLE</a:t>
            </a:r>
            <a:endParaRPr lang="en-GB"/>
          </a:p>
        </p:txBody>
      </p:sp>
      <p:sp>
        <p:nvSpPr>
          <p:cNvPr id="60" name="Text Placeholder 6">
            <a:extLst>
              <a:ext uri="{FF2B5EF4-FFF2-40B4-BE49-F238E27FC236}">
                <a16:creationId xmlns:a16="http://schemas.microsoft.com/office/drawing/2014/main" id="{63379416-1063-4C63-9B56-F8B969BEA22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735744" y="3744267"/>
            <a:ext cx="737381" cy="152671"/>
          </a:xfrm>
        </p:spPr>
        <p:txBody>
          <a:bodyPr wrap="none" anchor="t" anchorCtr="0">
            <a:spAutoFit/>
          </a:bodyPr>
          <a:lstStyle>
            <a:lvl1pPr marL="0" marR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 spc="5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04377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76" grpId="0"/>
      <p:bldP spid="77" grpId="0"/>
      <p:bldP spid="83" grpId="0"/>
      <p:bldP spid="84" grpId="0"/>
      <p:bldP spid="41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80" grpId="0"/>
      <p:bldP spid="81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men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57CDCAF0-4510-4C78-9476-EBFB8CB492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6500"/>
            <a:ext cx="12192000" cy="5715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695986-A899-4901-BE86-AC822694A0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1" y="0"/>
            <a:ext cx="576000" cy="3420000"/>
          </a:xfrm>
          <a:solidFill>
            <a:srgbClr val="D85243"/>
          </a:solidFill>
        </p:spPr>
        <p:txBody>
          <a:bodyPr vert="vert27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8FF6A71-DE2B-43EE-9318-D6C997F59E2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8325" y="0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EC24E5CB-C526-4AC0-886F-987F5E8A9B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326607" y="0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017DE460-27EA-4954-B840-AC0B60BBF5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8325" y="1709738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1D385718-9296-4338-9512-15AC298014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26607" y="1709738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DACD257-F04F-4485-9561-4A959B7FAC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07112" y="0"/>
            <a:ext cx="576000" cy="3420000"/>
          </a:xfrm>
          <a:solidFill>
            <a:srgbClr val="D85243"/>
          </a:solidFill>
        </p:spPr>
        <p:txBody>
          <a:bodyPr vert="vert27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  <a:endParaRPr lang="en-GB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8BFCCBDE-FC3D-4C07-AB3A-919B0FB023E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75438" y="0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94905194-C079-40B6-AD2A-B34ED8C088B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33720" y="0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02075B9A-DA1C-42FE-B26D-D0D0E5C4180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75438" y="1709738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B287CA86-FE47-45EE-9F67-E2E65C7C55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33720" y="1709738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84A8631-8F79-4EB3-9BA7-83C2C8D9958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-1" y="3438525"/>
            <a:ext cx="576000" cy="3420000"/>
          </a:xfrm>
          <a:solidFill>
            <a:srgbClr val="D85243"/>
          </a:solidFill>
        </p:spPr>
        <p:txBody>
          <a:bodyPr vert="vert27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  <a:endParaRPr lang="en-GB"/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ECE56E2B-3BDF-4762-86AA-5EFF675EDC1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68325" y="3438525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D13ADB08-BEAB-4616-9A8E-86D87764732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326607" y="3438525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E7F9B0A4-5F4C-41FA-805C-CE833001B1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68325" y="5148263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C07819B0-3F10-4D40-9F9A-DF350F53A12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326607" y="5148263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E05F7C0A-03DB-41F8-A170-DBE66210D67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07112" y="3438525"/>
            <a:ext cx="576000" cy="3420000"/>
          </a:xfrm>
          <a:solidFill>
            <a:srgbClr val="D85243"/>
          </a:solidFill>
        </p:spPr>
        <p:txBody>
          <a:bodyPr vert="vert27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  <a:endParaRPr lang="en-GB"/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B20FA29-0F18-4500-B9C5-A488E70279C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675438" y="3438525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2011C95E-F8A4-4BBE-97BC-4BC8E4050D6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433720" y="3438525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32BFD0F2-43E1-4A8E-999C-2372ABE6C11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675438" y="5148263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9BC05CB2-9E07-4715-959C-CE96EAFCD46D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433720" y="5148263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812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  <p:bldP spid="7" grpId="0"/>
      <p:bldP spid="8" grpId="0"/>
      <p:bldP spid="9" grpId="0"/>
      <p:bldP spid="10" grpId="0" uiExpand="1" build="p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  <p:bldP spid="12" grpId="0"/>
      <p:bldP spid="13" grpId="0"/>
      <p:bldP spid="14" grpId="0"/>
      <p:bldP spid="15" grpId="0" uiExpand="1" build="p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/>
      <p:bldP spid="18" grpId="0"/>
      <p:bldP spid="19" grpId="0"/>
      <p:bldP spid="20" grpId="0" uiExpand="1" build="p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2" grpId="0"/>
      <p:bldP spid="23" grpId="0"/>
      <p:bldP spid="24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ot in us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0265A-1F98-4793-86CD-B3FBC677C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3EA310-554F-4B9B-99EB-90819E42D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5C4B6E-C18B-40BC-9F4D-7CDE6DE16E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1A9F71-9D3A-4003-8F36-F361FA99B5E2}" type="datetimeFigureOut">
              <a:rPr lang="en-GB" smtClean="0"/>
              <a:t>30/09/2021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37726-EAB3-4CE4-9D8C-9A3597DCD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1217A0-1CE1-4D26-971B-A6A1023F4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DC1A7A-2DE5-45DE-83F8-69732E03F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64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Not in us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662B2-EA4B-4115-922E-76E5BEBE5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A1EECB-93AB-434D-BBD2-3EEF71501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243FB8-52F2-405C-ABEF-E6333BE66A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ED17D2-7790-417D-9FC9-364B7D855F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8E484A-FBF4-4221-8AEC-326D339CA2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94820F-55D4-4B39-A7A7-BC5BDFD3AF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1A9F71-9D3A-4003-8F36-F361FA99B5E2}" type="datetimeFigureOut">
              <a:rPr lang="en-GB" smtClean="0"/>
              <a:t>30/09/2021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046D33-707B-48D2-A621-B359FEBEF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45FCAA-CB09-40F4-B148-E6C18894A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DC1A7A-2DE5-45DE-83F8-69732E03F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09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sta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VisitGroup-Bg-NYC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58"/>
            <a:ext cx="12192000" cy="6854343"/>
          </a:xfrm>
          <a:prstGeom prst="rect">
            <a:avLst/>
          </a:prstGeom>
        </p:spPr>
      </p:pic>
      <p:sp>
        <p:nvSpPr>
          <p:cNvPr id="13" name="textruta 12"/>
          <p:cNvSpPr txBox="1"/>
          <p:nvPr userDrawn="1"/>
        </p:nvSpPr>
        <p:spPr>
          <a:xfrm>
            <a:off x="0" y="6497039"/>
            <a:ext cx="12192000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720" b="0" i="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©</a:t>
            </a:r>
            <a:r>
              <a:rPr lang="sv-SE" sz="720" b="0" i="0" baseline="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2018, Visit Group. All rights reserved.</a:t>
            </a:r>
            <a:endParaRPr lang="sv-SE" sz="720" b="0" i="0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5" name="Bildobjekt 4" descr="Logotype Visit Group RGB Neg Payoff Portrait.png"/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0" y="2593474"/>
            <a:ext cx="2682240" cy="1751263"/>
          </a:xfrm>
          <a:prstGeom prst="rect">
            <a:avLst/>
          </a:prstGeom>
        </p:spPr>
      </p:pic>
      <p:sp>
        <p:nvSpPr>
          <p:cNvPr id="8" name="Rektangel 7"/>
          <p:cNvSpPr/>
          <p:nvPr userDrawn="1"/>
        </p:nvSpPr>
        <p:spPr>
          <a:xfrm>
            <a:off x="0" y="3"/>
            <a:ext cx="12192000" cy="72000"/>
          </a:xfrm>
          <a:prstGeom prst="rect">
            <a:avLst/>
          </a:prstGeom>
          <a:solidFill>
            <a:srgbClr val="E600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160" dirty="0"/>
          </a:p>
        </p:txBody>
      </p:sp>
    </p:spTree>
    <p:extLst>
      <p:ext uri="{BB962C8B-B14F-4D97-AF65-F5344CB8AC3E}">
        <p14:creationId xmlns:p14="http://schemas.microsoft.com/office/powerpoint/2010/main" val="28617922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1B02A-ACED-46ED-BAE1-606B40559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7AB1D-9812-45BD-8EEE-FEE9DE4CF6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86B173-7FAE-4CF4-9EA1-289E179DB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47516-F8F8-41E5-8226-1E464AFAD2AA}" type="datetime1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0C0BD-6C21-4CA1-B98F-0A540645E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ADBE1-BFC2-457D-8148-148C266C0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6911A-1FD7-4B5C-8140-0C9B87F20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500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AE533095-BC38-4B0F-A7A8-846FB056D2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8400" y="760271"/>
            <a:ext cx="10672070" cy="161583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050" spc="5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SLIDE TITLE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457FF3-0754-4B68-B925-FF08A604F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400" y="913774"/>
            <a:ext cx="10672070" cy="499886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lnSpc>
                <a:spcPts val="32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185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creen with background">
    <p:bg>
      <p:bgPr>
        <a:solidFill>
          <a:srgbClr val="D852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57FF3-0754-4B68-B925-FF08A604F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400" y="913774"/>
            <a:ext cx="10672070" cy="499886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lnSpc>
                <a:spcPts val="32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31D3FA-E148-4C7F-AD20-1371E928CD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8400" y="760271"/>
            <a:ext cx="10672070" cy="161583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050" spc="50" baseline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SLIDE TITLE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90E35C-CF61-43E0-8CB4-8386CAB9AC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6500"/>
            <a:ext cx="121920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08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57FF3-0754-4B68-B925-FF08A604F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400" y="768350"/>
            <a:ext cx="10672070" cy="35242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FAAD5-56AB-4A0C-AE07-D6C8AC678A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8401" y="1430208"/>
            <a:ext cx="4939456" cy="4482435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D39432-340B-4BCE-954B-DB580C9150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4144" y="1430208"/>
            <a:ext cx="4939455" cy="4482435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556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creen with background">
    <p:bg>
      <p:bgPr>
        <a:solidFill>
          <a:srgbClr val="D852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9562F-C18D-4E1C-800A-1A0116F2F2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lnSpc>
                <a:spcPts val="3400"/>
              </a:lnSpc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837F01-E9B1-46D2-B289-E9D968F183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83000"/>
            <a:ext cx="9144000" cy="1638300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1">
                    <a:alpha val="7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C9453E-EEB7-4D72-B8A5-2C398A36D5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6500"/>
            <a:ext cx="121920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67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57FF3-0754-4B68-B925-FF08A604F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400" y="768350"/>
            <a:ext cx="4565599" cy="35242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FAAD5-56AB-4A0C-AE07-D6C8AC678A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8401" y="1430208"/>
            <a:ext cx="4565599" cy="4482435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B6A7772-552B-4AE0-BBB2-BC8B69AD8EB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093600" y="0"/>
            <a:ext cx="6098400" cy="6858000"/>
          </a:xfrm>
          <a:solidFill>
            <a:schemeClr val="bg1">
              <a:lumMod val="50000"/>
            </a:schemeClr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93E0A712-8EA8-4DAE-B44D-AB036CBA311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6285600"/>
            <a:ext cx="12193200" cy="5724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413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57FF3-0754-4B68-B925-FF08A604F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2852" y="768350"/>
            <a:ext cx="4587618" cy="35242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D39432-340B-4BCE-954B-DB580C9150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2852" y="1430208"/>
            <a:ext cx="4570747" cy="4482435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C4A73AE-BFB6-481E-9A0D-CA37AB9B516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2400" y="0"/>
            <a:ext cx="6098400" cy="6858000"/>
          </a:xfrm>
          <a:solidFill>
            <a:schemeClr val="bg1">
              <a:lumMod val="50000"/>
            </a:schemeClr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14B4FF4-F993-41F5-84C2-E1944B68DBE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6285600"/>
            <a:ext cx="12193200" cy="5724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65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95497-6677-4272-8837-794B8653A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400" y="768350"/>
            <a:ext cx="10672070" cy="3524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92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oxe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95497-6677-4272-8837-794B8653A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400" y="768350"/>
            <a:ext cx="10672070" cy="3524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225723C-39EB-4431-A6B4-AB317921EF55}"/>
              </a:ext>
            </a:extLst>
          </p:cNvPr>
          <p:cNvSpPr/>
          <p:nvPr userDrawn="1"/>
        </p:nvSpPr>
        <p:spPr>
          <a:xfrm>
            <a:off x="768400" y="1430176"/>
            <a:ext cx="3420000" cy="2144079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/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0B7863D3-D606-4106-B1F6-90D4D343C5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44625" y="2032680"/>
            <a:ext cx="2832049" cy="1242000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1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4C7C2BC8-C072-4CB8-9921-AF9654BFBA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4625" y="1751249"/>
            <a:ext cx="2832049" cy="18000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latin typeface="Cera Pro" panose="000005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3D71F10C-9CDD-4179-8889-8A49B4B32591}"/>
              </a:ext>
            </a:extLst>
          </p:cNvPr>
          <p:cNvSpPr/>
          <p:nvPr userDrawn="1"/>
        </p:nvSpPr>
        <p:spPr>
          <a:xfrm>
            <a:off x="768400" y="3766976"/>
            <a:ext cx="3420000" cy="2144079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Content Placeholder 36">
            <a:extLst>
              <a:ext uri="{FF2B5EF4-FFF2-40B4-BE49-F238E27FC236}">
                <a16:creationId xmlns:a16="http://schemas.microsoft.com/office/drawing/2014/main" id="{9D5A1B03-9D71-4EDA-979B-F2595A189EA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044625" y="4369480"/>
            <a:ext cx="2832049" cy="1242000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1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47">
            <a:extLst>
              <a:ext uri="{FF2B5EF4-FFF2-40B4-BE49-F238E27FC236}">
                <a16:creationId xmlns:a16="http://schemas.microsoft.com/office/drawing/2014/main" id="{4FFAAF77-C0E2-40F5-9C48-B0C7F88101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44625" y="4088049"/>
            <a:ext cx="2832049" cy="18000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latin typeface="Cera Pro" panose="000005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8FA9E137-F6A5-4808-A860-DF71742D8407}"/>
              </a:ext>
            </a:extLst>
          </p:cNvPr>
          <p:cNvSpPr/>
          <p:nvPr userDrawn="1"/>
        </p:nvSpPr>
        <p:spPr>
          <a:xfrm>
            <a:off x="4381550" y="1430176"/>
            <a:ext cx="3420000" cy="2144079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Content Placeholder 36">
            <a:extLst>
              <a:ext uri="{FF2B5EF4-FFF2-40B4-BE49-F238E27FC236}">
                <a16:creationId xmlns:a16="http://schemas.microsoft.com/office/drawing/2014/main" id="{028E11FB-EACE-4999-8C4B-734DB4AED6D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657775" y="2032680"/>
            <a:ext cx="2832049" cy="1242000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1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47">
            <a:extLst>
              <a:ext uri="{FF2B5EF4-FFF2-40B4-BE49-F238E27FC236}">
                <a16:creationId xmlns:a16="http://schemas.microsoft.com/office/drawing/2014/main" id="{BFE92FC1-93EB-4E37-9A91-4FE1421728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57775" y="1751249"/>
            <a:ext cx="2832049" cy="18000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latin typeface="Cera Pro" panose="000005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A2B74AD9-4C12-4614-A9F7-ACD806DB3C7F}"/>
              </a:ext>
            </a:extLst>
          </p:cNvPr>
          <p:cNvSpPr/>
          <p:nvPr userDrawn="1"/>
        </p:nvSpPr>
        <p:spPr>
          <a:xfrm>
            <a:off x="4381550" y="3766976"/>
            <a:ext cx="3420000" cy="2144079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Content Placeholder 36">
            <a:extLst>
              <a:ext uri="{FF2B5EF4-FFF2-40B4-BE49-F238E27FC236}">
                <a16:creationId xmlns:a16="http://schemas.microsoft.com/office/drawing/2014/main" id="{78472BE6-6793-4833-B501-1C35E30C7D8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657775" y="4369480"/>
            <a:ext cx="2832049" cy="1242000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1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47">
            <a:extLst>
              <a:ext uri="{FF2B5EF4-FFF2-40B4-BE49-F238E27FC236}">
                <a16:creationId xmlns:a16="http://schemas.microsoft.com/office/drawing/2014/main" id="{BCC1115D-1485-49A1-A38C-5F9BC41270A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57775" y="4088049"/>
            <a:ext cx="2832049" cy="18000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latin typeface="Cera Pro" panose="000005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32D98211-4C9C-417D-858E-C737471251DB}"/>
              </a:ext>
            </a:extLst>
          </p:cNvPr>
          <p:cNvSpPr/>
          <p:nvPr userDrawn="1"/>
        </p:nvSpPr>
        <p:spPr>
          <a:xfrm>
            <a:off x="8007400" y="1430176"/>
            <a:ext cx="3420000" cy="2144079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Content Placeholder 36">
            <a:extLst>
              <a:ext uri="{FF2B5EF4-FFF2-40B4-BE49-F238E27FC236}">
                <a16:creationId xmlns:a16="http://schemas.microsoft.com/office/drawing/2014/main" id="{AA22A8A8-6840-4B56-A1D5-A5F386C58A8E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283625" y="2032680"/>
            <a:ext cx="2832049" cy="1242000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1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47">
            <a:extLst>
              <a:ext uri="{FF2B5EF4-FFF2-40B4-BE49-F238E27FC236}">
                <a16:creationId xmlns:a16="http://schemas.microsoft.com/office/drawing/2014/main" id="{8527F1EC-F152-41DE-AC58-AF80C330AB0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83625" y="1751249"/>
            <a:ext cx="2832049" cy="18000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latin typeface="Cera Pro" panose="000005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669DDB0A-96FA-4EE9-BAA2-73A97BE9F3E0}"/>
              </a:ext>
            </a:extLst>
          </p:cNvPr>
          <p:cNvSpPr/>
          <p:nvPr userDrawn="1"/>
        </p:nvSpPr>
        <p:spPr>
          <a:xfrm>
            <a:off x="8007400" y="3766976"/>
            <a:ext cx="3420000" cy="2144079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Content Placeholder 36">
            <a:extLst>
              <a:ext uri="{FF2B5EF4-FFF2-40B4-BE49-F238E27FC236}">
                <a16:creationId xmlns:a16="http://schemas.microsoft.com/office/drawing/2014/main" id="{7650FA78-8FD5-4E0A-83E3-6D2986F99A75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283625" y="4369480"/>
            <a:ext cx="2832049" cy="1242000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1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2" name="Text Placeholder 47">
            <a:extLst>
              <a:ext uri="{FF2B5EF4-FFF2-40B4-BE49-F238E27FC236}">
                <a16:creationId xmlns:a16="http://schemas.microsoft.com/office/drawing/2014/main" id="{FEC22283-27E6-43FE-B7A9-F4F3E60A8B1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283625" y="4088049"/>
            <a:ext cx="2832049" cy="18000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latin typeface="Cera Pro" panose="000005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Picture Placeholder 74">
            <a:extLst>
              <a:ext uri="{FF2B5EF4-FFF2-40B4-BE49-F238E27FC236}">
                <a16:creationId xmlns:a16="http://schemas.microsoft.com/office/drawing/2014/main" id="{200E84FF-4041-48AE-B56B-5C5F84AE7EC1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3336674" y="2734680"/>
            <a:ext cx="540000" cy="540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22" name="Picture Placeholder 74">
            <a:extLst>
              <a:ext uri="{FF2B5EF4-FFF2-40B4-BE49-F238E27FC236}">
                <a16:creationId xmlns:a16="http://schemas.microsoft.com/office/drawing/2014/main" id="{658F18F4-F124-4015-A7FB-98A48BD5194B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6949824" y="2734680"/>
            <a:ext cx="540000" cy="540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23" name="Picture Placeholder 74">
            <a:extLst>
              <a:ext uri="{FF2B5EF4-FFF2-40B4-BE49-F238E27FC236}">
                <a16:creationId xmlns:a16="http://schemas.microsoft.com/office/drawing/2014/main" id="{46B8AD73-66A3-4A7C-B611-3CFE9A90F2DB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10575674" y="2734680"/>
            <a:ext cx="540000" cy="540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24" name="Picture Placeholder 74">
            <a:extLst>
              <a:ext uri="{FF2B5EF4-FFF2-40B4-BE49-F238E27FC236}">
                <a16:creationId xmlns:a16="http://schemas.microsoft.com/office/drawing/2014/main" id="{463D9239-FFA2-446C-B869-497B7C0BA548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0575674" y="5071480"/>
            <a:ext cx="540000" cy="540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25" name="Picture Placeholder 74">
            <a:extLst>
              <a:ext uri="{FF2B5EF4-FFF2-40B4-BE49-F238E27FC236}">
                <a16:creationId xmlns:a16="http://schemas.microsoft.com/office/drawing/2014/main" id="{FDB34C98-64D7-477E-8B7C-6D783786C2BE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6949824" y="5071480"/>
            <a:ext cx="540000" cy="540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26" name="Picture Placeholder 74">
            <a:extLst>
              <a:ext uri="{FF2B5EF4-FFF2-40B4-BE49-F238E27FC236}">
                <a16:creationId xmlns:a16="http://schemas.microsoft.com/office/drawing/2014/main" id="{9BD8DC6E-C1D6-4FB3-B854-C9B22A5DC131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3336674" y="5071480"/>
            <a:ext cx="540000" cy="540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334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animBg="1"/>
      <p:bldP spid="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animBg="1"/>
      <p:bldP spid="6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animBg="1"/>
      <p:bldP spid="6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animBg="1"/>
      <p:bldP spid="6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 animBg="1"/>
      <p:bldP spid="7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2" grpId="0"/>
      <p:bldP spid="23" grpId="0"/>
      <p:bldP spid="24" grpId="0"/>
      <p:bldP spid="25" grpId="0"/>
      <p:bldP spid="2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rcles (6)">
    <p:bg>
      <p:bgPr>
        <a:solidFill>
          <a:srgbClr val="D852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A34DAE-CA67-43F7-B7CC-D515B324B3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6500"/>
            <a:ext cx="12192000" cy="5715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D17630E-ABBC-4E12-A472-3E21EF744F18}"/>
              </a:ext>
            </a:extLst>
          </p:cNvPr>
          <p:cNvSpPr/>
          <p:nvPr userDrawn="1"/>
        </p:nvSpPr>
        <p:spPr>
          <a:xfrm>
            <a:off x="4957706" y="2292304"/>
            <a:ext cx="2286000" cy="228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B40E6FD7-911F-4863-ACE2-BDB039ABC1FB}"/>
              </a:ext>
            </a:extLst>
          </p:cNvPr>
          <p:cNvGrpSpPr/>
          <p:nvPr userDrawn="1"/>
        </p:nvGrpSpPr>
        <p:grpSpPr>
          <a:xfrm>
            <a:off x="3522606" y="-193721"/>
            <a:ext cx="2286000" cy="2634502"/>
            <a:chOff x="3522606" y="-193721"/>
            <a:chExt cx="2286000" cy="263450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3B78F41-F2F6-45D0-8EB2-89F95BFEB4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241131" y="1945481"/>
              <a:ext cx="283369" cy="495300"/>
            </a:xfrm>
            <a:prstGeom prst="line">
              <a:avLst/>
            </a:prstGeom>
            <a:ln w="1905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6C7077A-A386-4661-93B4-E4ABAF1290FA}"/>
                </a:ext>
              </a:extLst>
            </p:cNvPr>
            <p:cNvSpPr/>
            <p:nvPr userDrawn="1"/>
          </p:nvSpPr>
          <p:spPr>
            <a:xfrm>
              <a:off x="3522606" y="-193721"/>
              <a:ext cx="2286000" cy="228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BF4499F2-81E3-4F61-8E3B-7F7B086EE2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70325" y="1425730"/>
            <a:ext cx="1581149" cy="371320"/>
          </a:xfrm>
        </p:spPr>
        <p:txBody>
          <a:bodyPr anchor="b" anchorCtr="1">
            <a:spAutoFit/>
          </a:bodyPr>
          <a:lstStyle>
            <a:lvl1pPr marL="0" indent="0" algn="ctr">
              <a:lnSpc>
                <a:spcPts val="1450"/>
              </a:lnSpc>
              <a:spcBef>
                <a:spcPts val="0"/>
              </a:spcBef>
              <a:buNone/>
              <a:defRPr sz="1100" b="1"/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3897D8C9-3B6F-4B0E-93A9-FE7D678165E3}"/>
              </a:ext>
            </a:extLst>
          </p:cNvPr>
          <p:cNvGrpSpPr/>
          <p:nvPr userDrawn="1"/>
        </p:nvGrpSpPr>
        <p:grpSpPr>
          <a:xfrm>
            <a:off x="6387726" y="-193721"/>
            <a:ext cx="2286000" cy="2634502"/>
            <a:chOff x="6387726" y="-193721"/>
            <a:chExt cx="2286000" cy="2634502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FC3F80A-8A7D-4C39-94FD-0ABBFE552B8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6667503" y="1945481"/>
              <a:ext cx="283366" cy="495300"/>
            </a:xfrm>
            <a:prstGeom prst="line">
              <a:avLst/>
            </a:prstGeom>
            <a:ln w="1905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090F7F7-E0A1-448C-84D2-879B22929BD2}"/>
                </a:ext>
              </a:extLst>
            </p:cNvPr>
            <p:cNvSpPr/>
            <p:nvPr userDrawn="1"/>
          </p:nvSpPr>
          <p:spPr>
            <a:xfrm>
              <a:off x="6387726" y="-193721"/>
              <a:ext cx="2286000" cy="228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6E4C95CF-73FE-473C-BCE7-36D258D17F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445" y="1425730"/>
            <a:ext cx="1581149" cy="371320"/>
          </a:xfrm>
        </p:spPr>
        <p:txBody>
          <a:bodyPr anchor="b" anchorCtr="1">
            <a:spAutoFit/>
          </a:bodyPr>
          <a:lstStyle>
            <a:lvl1pPr marL="0" indent="0" algn="ctr">
              <a:lnSpc>
                <a:spcPts val="1450"/>
              </a:lnSpc>
              <a:spcBef>
                <a:spcPts val="0"/>
              </a:spcBef>
              <a:buNone/>
              <a:defRPr sz="1100" b="1"/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4C4907E-C894-46D0-99C8-88195AAC9DE7}"/>
              </a:ext>
            </a:extLst>
          </p:cNvPr>
          <p:cNvGrpSpPr/>
          <p:nvPr userDrawn="1"/>
        </p:nvGrpSpPr>
        <p:grpSpPr>
          <a:xfrm>
            <a:off x="2096396" y="2282779"/>
            <a:ext cx="2853690" cy="2286000"/>
            <a:chOff x="2096396" y="2282779"/>
            <a:chExt cx="2853690" cy="2286000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F97EA9B-BFA2-4015-8F59-CB15E6A1E9BE}"/>
                </a:ext>
              </a:extLst>
            </p:cNvPr>
            <p:cNvCxnSpPr>
              <a:cxnSpLocks/>
              <a:stCxn id="49" idx="6"/>
            </p:cNvCxnSpPr>
            <p:nvPr userDrawn="1"/>
          </p:nvCxnSpPr>
          <p:spPr>
            <a:xfrm>
              <a:off x="4382396" y="3425779"/>
              <a:ext cx="567690" cy="0"/>
            </a:xfrm>
            <a:prstGeom prst="line">
              <a:avLst/>
            </a:prstGeom>
            <a:ln w="1905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44EF4DB-5372-4EFF-A173-F6DEC2661790}"/>
                </a:ext>
              </a:extLst>
            </p:cNvPr>
            <p:cNvSpPr/>
            <p:nvPr userDrawn="1"/>
          </p:nvSpPr>
          <p:spPr>
            <a:xfrm>
              <a:off x="2096396" y="2282779"/>
              <a:ext cx="2286000" cy="228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0" name="Text Placeholder 5">
            <a:extLst>
              <a:ext uri="{FF2B5EF4-FFF2-40B4-BE49-F238E27FC236}">
                <a16:creationId xmlns:a16="http://schemas.microsoft.com/office/drawing/2014/main" id="{5A0D4B46-4295-4AC3-994C-77BE09204B3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444115" y="3900803"/>
            <a:ext cx="1581149" cy="371320"/>
          </a:xfrm>
        </p:spPr>
        <p:txBody>
          <a:bodyPr anchor="b" anchorCtr="1">
            <a:spAutoFit/>
          </a:bodyPr>
          <a:lstStyle>
            <a:lvl1pPr marL="0" indent="0" algn="ctr">
              <a:lnSpc>
                <a:spcPts val="1450"/>
              </a:lnSpc>
              <a:spcBef>
                <a:spcPts val="0"/>
              </a:spcBef>
              <a:buNone/>
              <a:defRPr sz="1100" b="1"/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5CFAC245-98AB-4DA1-899C-0C5AD42947C6}"/>
              </a:ext>
            </a:extLst>
          </p:cNvPr>
          <p:cNvGrpSpPr/>
          <p:nvPr userDrawn="1"/>
        </p:nvGrpSpPr>
        <p:grpSpPr>
          <a:xfrm>
            <a:off x="7243706" y="2282779"/>
            <a:ext cx="2853690" cy="2286000"/>
            <a:chOff x="7243706" y="2282779"/>
            <a:chExt cx="2853690" cy="2286000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56BCEF89-4412-4327-BE12-F39240A208DC}"/>
                </a:ext>
              </a:extLst>
            </p:cNvPr>
            <p:cNvCxnSpPr>
              <a:cxnSpLocks/>
              <a:endCxn id="52" idx="2"/>
            </p:cNvCxnSpPr>
            <p:nvPr userDrawn="1"/>
          </p:nvCxnSpPr>
          <p:spPr>
            <a:xfrm>
              <a:off x="7243706" y="3425779"/>
              <a:ext cx="567690" cy="0"/>
            </a:xfrm>
            <a:prstGeom prst="line">
              <a:avLst/>
            </a:prstGeom>
            <a:ln w="1905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45D460E-73AD-4ABA-A70E-E85207FE377A}"/>
                </a:ext>
              </a:extLst>
            </p:cNvPr>
            <p:cNvSpPr/>
            <p:nvPr userDrawn="1"/>
          </p:nvSpPr>
          <p:spPr>
            <a:xfrm>
              <a:off x="7811396" y="2282779"/>
              <a:ext cx="2286000" cy="228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3" name="Text Placeholder 5">
            <a:extLst>
              <a:ext uri="{FF2B5EF4-FFF2-40B4-BE49-F238E27FC236}">
                <a16:creationId xmlns:a16="http://schemas.microsoft.com/office/drawing/2014/main" id="{164EF867-1153-4499-91CF-4B6DBF1E9FD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159115" y="3900803"/>
            <a:ext cx="1581149" cy="371320"/>
          </a:xfrm>
        </p:spPr>
        <p:txBody>
          <a:bodyPr anchor="b" anchorCtr="1">
            <a:spAutoFit/>
          </a:bodyPr>
          <a:lstStyle>
            <a:lvl1pPr marL="0" indent="0" algn="ctr">
              <a:lnSpc>
                <a:spcPts val="1450"/>
              </a:lnSpc>
              <a:spcBef>
                <a:spcPts val="0"/>
              </a:spcBef>
              <a:buNone/>
              <a:defRPr sz="1100" b="1"/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76" name="Picture Placeholder 74">
            <a:extLst>
              <a:ext uri="{FF2B5EF4-FFF2-40B4-BE49-F238E27FC236}">
                <a16:creationId xmlns:a16="http://schemas.microsoft.com/office/drawing/2014/main" id="{C5EAEC7C-D29F-430E-ABBA-6837248F58F0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4239418" y="521864"/>
            <a:ext cx="864000" cy="864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77" name="Picture Placeholder 74">
            <a:extLst>
              <a:ext uri="{FF2B5EF4-FFF2-40B4-BE49-F238E27FC236}">
                <a16:creationId xmlns:a16="http://schemas.microsoft.com/office/drawing/2014/main" id="{2658202D-3429-4D1C-8ACF-2C9B3792D889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094019" y="521864"/>
            <a:ext cx="864000" cy="864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83" name="Picture Placeholder 74">
            <a:extLst>
              <a:ext uri="{FF2B5EF4-FFF2-40B4-BE49-F238E27FC236}">
                <a16:creationId xmlns:a16="http://schemas.microsoft.com/office/drawing/2014/main" id="{2B51C5B9-5D8E-43D0-9C77-633C90CBFA38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2807728" y="3004460"/>
            <a:ext cx="864000" cy="864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84" name="Picture Placeholder 74">
            <a:extLst>
              <a:ext uri="{FF2B5EF4-FFF2-40B4-BE49-F238E27FC236}">
                <a16:creationId xmlns:a16="http://schemas.microsoft.com/office/drawing/2014/main" id="{67A7A873-D331-4156-AB3A-AF656007BDDA}"/>
              </a:ext>
            </a:extLst>
          </p:cNvPr>
          <p:cNvSpPr>
            <a:spLocks noGrp="1" noChangeAspect="1"/>
          </p:cNvSpPr>
          <p:nvPr>
            <p:ph type="pic" sz="quarter" idx="38"/>
          </p:nvPr>
        </p:nvSpPr>
        <p:spPr>
          <a:xfrm>
            <a:off x="8517689" y="3004460"/>
            <a:ext cx="864000" cy="864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91F92A21-30AE-4DF4-AC49-A6C4FA865D75}"/>
              </a:ext>
            </a:extLst>
          </p:cNvPr>
          <p:cNvGrpSpPr/>
          <p:nvPr userDrawn="1"/>
        </p:nvGrpSpPr>
        <p:grpSpPr>
          <a:xfrm>
            <a:off x="3522606" y="4417220"/>
            <a:ext cx="2286000" cy="2628059"/>
            <a:chOff x="3522606" y="4417220"/>
            <a:chExt cx="2286000" cy="2628059"/>
          </a:xfrm>
        </p:grpSpPr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A9C7B458-3910-4A61-BAAB-9F401F3412A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241131" y="4417220"/>
              <a:ext cx="283369" cy="495299"/>
            </a:xfrm>
            <a:prstGeom prst="line">
              <a:avLst/>
            </a:prstGeom>
            <a:ln w="1905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BDD6EB1-97DF-4FC8-887B-70A36F5AC1B6}"/>
                </a:ext>
              </a:extLst>
            </p:cNvPr>
            <p:cNvSpPr/>
            <p:nvPr userDrawn="1"/>
          </p:nvSpPr>
          <p:spPr>
            <a:xfrm>
              <a:off x="3522606" y="4759279"/>
              <a:ext cx="2286000" cy="228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6897AE1A-B34E-488B-B9A6-F091B9BE2A3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70325" y="6282051"/>
            <a:ext cx="1581149" cy="371320"/>
          </a:xfrm>
        </p:spPr>
        <p:txBody>
          <a:bodyPr anchor="b" anchorCtr="1">
            <a:spAutoFit/>
          </a:bodyPr>
          <a:lstStyle>
            <a:lvl1pPr marL="0" indent="0" algn="ctr">
              <a:lnSpc>
                <a:spcPts val="1450"/>
              </a:lnSpc>
              <a:spcBef>
                <a:spcPts val="0"/>
              </a:spcBef>
              <a:buNone/>
              <a:defRPr sz="1100" b="1"/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5244386B-6F66-4205-9E01-F96A2815F0C3}"/>
              </a:ext>
            </a:extLst>
          </p:cNvPr>
          <p:cNvGrpSpPr/>
          <p:nvPr userDrawn="1"/>
        </p:nvGrpSpPr>
        <p:grpSpPr>
          <a:xfrm>
            <a:off x="6387726" y="4417220"/>
            <a:ext cx="2286000" cy="2628059"/>
            <a:chOff x="6387726" y="4417220"/>
            <a:chExt cx="2286000" cy="2628059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41D6A776-E192-4148-AE77-30B33237A4B2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6667502" y="4417220"/>
              <a:ext cx="283367" cy="495299"/>
            </a:xfrm>
            <a:prstGeom prst="line">
              <a:avLst/>
            </a:prstGeom>
            <a:ln w="1905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2883973-7026-45BA-8314-559E59DE690E}"/>
                </a:ext>
              </a:extLst>
            </p:cNvPr>
            <p:cNvSpPr/>
            <p:nvPr userDrawn="1"/>
          </p:nvSpPr>
          <p:spPr>
            <a:xfrm>
              <a:off x="6387726" y="4759279"/>
              <a:ext cx="2286000" cy="228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5CC9DDFE-F4EF-4403-9DF9-AAC6C5878A8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735445" y="6282949"/>
            <a:ext cx="1581149" cy="370422"/>
          </a:xfrm>
        </p:spPr>
        <p:txBody>
          <a:bodyPr anchor="b" anchorCtr="1">
            <a:spAutoFit/>
          </a:bodyPr>
          <a:lstStyle>
            <a:lvl1pPr marL="0" indent="0" algn="ctr">
              <a:lnSpc>
                <a:spcPts val="1450"/>
              </a:lnSpc>
              <a:spcBef>
                <a:spcPts val="0"/>
              </a:spcBef>
              <a:buNone/>
              <a:defRPr sz="1100" b="1"/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80" name="Picture Placeholder 74">
            <a:extLst>
              <a:ext uri="{FF2B5EF4-FFF2-40B4-BE49-F238E27FC236}">
                <a16:creationId xmlns:a16="http://schemas.microsoft.com/office/drawing/2014/main" id="{0C59BDF0-4256-498D-9786-1657A719FD13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4239418" y="5375804"/>
            <a:ext cx="864000" cy="864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81" name="Picture Placeholder 74">
            <a:extLst>
              <a:ext uri="{FF2B5EF4-FFF2-40B4-BE49-F238E27FC236}">
                <a16:creationId xmlns:a16="http://schemas.microsoft.com/office/drawing/2014/main" id="{6EA51BB6-7DB3-429A-A84D-37B56D37F5E4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7094019" y="5375804"/>
            <a:ext cx="864000" cy="864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58" name="Text Placeholder 6">
            <a:extLst>
              <a:ext uri="{FF2B5EF4-FFF2-40B4-BE49-F238E27FC236}">
                <a16:creationId xmlns:a16="http://schemas.microsoft.com/office/drawing/2014/main" id="{138AA5C4-607D-455B-B4F9-B3A112E4E6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8400" y="760271"/>
            <a:ext cx="2612975" cy="161583"/>
          </a:xfrm>
        </p:spPr>
        <p:txBody>
          <a:bodyPr wrap="square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050" spc="50" baseline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SLIDE TITLE</a:t>
            </a:r>
            <a:endParaRPr lang="en-GB"/>
          </a:p>
        </p:txBody>
      </p:sp>
      <p:sp>
        <p:nvSpPr>
          <p:cNvPr id="60" name="Text Placeholder 6">
            <a:extLst>
              <a:ext uri="{FF2B5EF4-FFF2-40B4-BE49-F238E27FC236}">
                <a16:creationId xmlns:a16="http://schemas.microsoft.com/office/drawing/2014/main" id="{63379416-1063-4C63-9B56-F8B969BEA22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735744" y="3744267"/>
            <a:ext cx="737381" cy="152671"/>
          </a:xfrm>
        </p:spPr>
        <p:txBody>
          <a:bodyPr wrap="none" anchor="t" anchorCtr="0">
            <a:spAutoFit/>
          </a:bodyPr>
          <a:lstStyle>
            <a:lvl1pPr marL="0" marR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 spc="5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2383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76" grpId="0"/>
      <p:bldP spid="77" grpId="0"/>
      <p:bldP spid="83" grpId="0"/>
      <p:bldP spid="84" grpId="0"/>
      <p:bldP spid="41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80" grpId="0"/>
      <p:bldP spid="81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men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0C20AA-F386-4571-B522-9A980A589F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6500"/>
            <a:ext cx="12192000" cy="5715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695986-A899-4901-BE86-AC822694A0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1" y="0"/>
            <a:ext cx="576000" cy="3420000"/>
          </a:xfrm>
          <a:solidFill>
            <a:srgbClr val="D85243"/>
          </a:solidFill>
        </p:spPr>
        <p:txBody>
          <a:bodyPr vert="vert27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8FF6A71-DE2B-43EE-9318-D6C997F59E2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8325" y="0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EC24E5CB-C526-4AC0-886F-987F5E8A9B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326607" y="0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017DE460-27EA-4954-B840-AC0B60BBF5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8325" y="1709738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1D385718-9296-4338-9512-15AC298014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26607" y="1709738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DACD257-F04F-4485-9561-4A959B7FAC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07112" y="0"/>
            <a:ext cx="576000" cy="3420000"/>
          </a:xfrm>
          <a:solidFill>
            <a:srgbClr val="D85243"/>
          </a:solidFill>
        </p:spPr>
        <p:txBody>
          <a:bodyPr vert="vert27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  <a:endParaRPr lang="en-GB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8BFCCBDE-FC3D-4C07-AB3A-919B0FB023E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75438" y="0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94905194-C079-40B6-AD2A-B34ED8C088B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33720" y="0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02075B9A-DA1C-42FE-B26D-D0D0E5C4180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75438" y="1709738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B287CA86-FE47-45EE-9F67-E2E65C7C55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33720" y="1709738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84A8631-8F79-4EB3-9BA7-83C2C8D9958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-1" y="3438525"/>
            <a:ext cx="576000" cy="3420000"/>
          </a:xfrm>
          <a:solidFill>
            <a:srgbClr val="D85243"/>
          </a:solidFill>
        </p:spPr>
        <p:txBody>
          <a:bodyPr vert="vert27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  <a:endParaRPr lang="en-GB"/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ECE56E2B-3BDF-4762-86AA-5EFF675EDC1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68325" y="3438525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D13ADB08-BEAB-4616-9A8E-86D87764732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326607" y="3438525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E7F9B0A4-5F4C-41FA-805C-CE833001B1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68325" y="5148263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C07819B0-3F10-4D40-9F9A-DF350F53A12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326607" y="5148263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E05F7C0A-03DB-41F8-A170-DBE66210D67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07112" y="3438525"/>
            <a:ext cx="576000" cy="3420000"/>
          </a:xfrm>
          <a:solidFill>
            <a:srgbClr val="D85243"/>
          </a:solidFill>
        </p:spPr>
        <p:txBody>
          <a:bodyPr vert="vert27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  <a:endParaRPr lang="en-GB"/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B20FA29-0F18-4500-B9C5-A488E70279C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675438" y="3438525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2011C95E-F8A4-4BBE-97BC-4BC8E4050D6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433720" y="3438525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32BFD0F2-43E1-4A8E-999C-2372ABE6C11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675438" y="5148263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9BC05CB2-9E07-4715-959C-CE96EAFCD46D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433720" y="5148263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119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  <p:bldP spid="7" grpId="0"/>
      <p:bldP spid="8" grpId="0"/>
      <p:bldP spid="9" grpId="0"/>
      <p:bldP spid="10" grpId="0" uiExpand="1" build="p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  <p:bldP spid="12" grpId="0"/>
      <p:bldP spid="13" grpId="0"/>
      <p:bldP spid="14" grpId="0"/>
      <p:bldP spid="15" grpId="0" uiExpand="1" build="p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/>
      <p:bldP spid="18" grpId="0"/>
      <p:bldP spid="19" grpId="0"/>
      <p:bldP spid="20" grpId="0" uiExpand="1" build="p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2" grpId="0"/>
      <p:bldP spid="23" grpId="0"/>
      <p:bldP spid="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AE533095-BC38-4B0F-A7A8-846FB056D2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8400" y="760271"/>
            <a:ext cx="10672070" cy="161583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050" spc="5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SLIDE TITLE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457FF3-0754-4B68-B925-FF08A604F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400" y="913774"/>
            <a:ext cx="10672070" cy="499886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lnSpc>
                <a:spcPts val="32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08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creen with background">
    <p:bg>
      <p:bgPr>
        <a:solidFill>
          <a:srgbClr val="4CAB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57FF3-0754-4B68-B925-FF08A604F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400" y="913774"/>
            <a:ext cx="10672070" cy="499886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lnSpc>
                <a:spcPts val="32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31D3FA-E148-4C7F-AD20-1371E928CD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8400" y="760271"/>
            <a:ext cx="10672070" cy="161583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050" spc="50" baseline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SLIDE TITLE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E25B85-2088-459D-9DDD-12420ED9E0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86500"/>
            <a:ext cx="12192000" cy="57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58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57FF3-0754-4B68-B925-FF08A604F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400" y="768350"/>
            <a:ext cx="10672070" cy="35242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FAAD5-56AB-4A0C-AE07-D6C8AC678A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8401" y="1430208"/>
            <a:ext cx="4939456" cy="4482435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D39432-340B-4BCE-954B-DB580C9150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4144" y="1430208"/>
            <a:ext cx="4939455" cy="4482435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955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57FF3-0754-4B68-B925-FF08A604F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400" y="768350"/>
            <a:ext cx="4565599" cy="35242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FAAD5-56AB-4A0C-AE07-D6C8AC678A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8401" y="1430208"/>
            <a:ext cx="4565599" cy="4482435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B6A7772-552B-4AE0-BBB2-BC8B69AD8EB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093600" y="0"/>
            <a:ext cx="6098400" cy="6858000"/>
          </a:xfrm>
          <a:solidFill>
            <a:srgbClr val="4CABC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8E915772-934B-4977-8C46-C1F8B094FD7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6285600"/>
            <a:ext cx="12193200" cy="5724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33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AE533095-BC38-4B0F-A7A8-846FB056D2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8400" y="760271"/>
            <a:ext cx="10672070" cy="161583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050" spc="5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 dirty="0"/>
              <a:t>SLIDE 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457FF3-0754-4B68-B925-FF08A604F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400" y="913774"/>
            <a:ext cx="10672070" cy="4998869"/>
          </a:xfrm>
        </p:spPr>
        <p:txBody>
          <a:bodyPr lIns="0" tIns="0" rIns="0" bIns="0" anchor="ctr" anchorCtr="0"/>
          <a:lstStyle>
            <a:lvl1pPr algn="ctr">
              <a:lnSpc>
                <a:spcPts val="32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20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57FF3-0754-4B68-B925-FF08A604F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2852" y="768350"/>
            <a:ext cx="4587618" cy="35242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D39432-340B-4BCE-954B-DB580C9150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2852" y="1430208"/>
            <a:ext cx="4570747" cy="4482435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C4A73AE-BFB6-481E-9A0D-CA37AB9B516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2400" y="0"/>
            <a:ext cx="6098400" cy="6858000"/>
          </a:xfrm>
          <a:solidFill>
            <a:srgbClr val="4CABC1"/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14B4FF4-F993-41F5-84C2-E1944B68DBE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6285600"/>
            <a:ext cx="12193200" cy="5724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982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95497-6677-4272-8837-794B8653A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400" y="768350"/>
            <a:ext cx="10672070" cy="3524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30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oxe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95497-6677-4272-8837-794B8653A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400" y="768350"/>
            <a:ext cx="10672070" cy="3524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225723C-39EB-4431-A6B4-AB317921EF55}"/>
              </a:ext>
            </a:extLst>
          </p:cNvPr>
          <p:cNvSpPr/>
          <p:nvPr userDrawn="1"/>
        </p:nvSpPr>
        <p:spPr>
          <a:xfrm>
            <a:off x="768400" y="1430176"/>
            <a:ext cx="3420000" cy="2144079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/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0B7863D3-D606-4106-B1F6-90D4D343C5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44625" y="2032680"/>
            <a:ext cx="2832049" cy="1242000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1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4C7C2BC8-C072-4CB8-9921-AF9654BFBA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4625" y="1751248"/>
            <a:ext cx="2832049" cy="281431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latin typeface="Cera Pro" panose="000005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3D71F10C-9CDD-4179-8889-8A49B4B32591}"/>
              </a:ext>
            </a:extLst>
          </p:cNvPr>
          <p:cNvSpPr/>
          <p:nvPr userDrawn="1"/>
        </p:nvSpPr>
        <p:spPr>
          <a:xfrm>
            <a:off x="768400" y="3766976"/>
            <a:ext cx="3420000" cy="2144079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Content Placeholder 36">
            <a:extLst>
              <a:ext uri="{FF2B5EF4-FFF2-40B4-BE49-F238E27FC236}">
                <a16:creationId xmlns:a16="http://schemas.microsoft.com/office/drawing/2014/main" id="{9D5A1B03-9D71-4EDA-979B-F2595A189EA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044625" y="4369480"/>
            <a:ext cx="2832049" cy="1242000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1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47">
            <a:extLst>
              <a:ext uri="{FF2B5EF4-FFF2-40B4-BE49-F238E27FC236}">
                <a16:creationId xmlns:a16="http://schemas.microsoft.com/office/drawing/2014/main" id="{4FFAAF77-C0E2-40F5-9C48-B0C7F88101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44625" y="4088049"/>
            <a:ext cx="2832049" cy="28143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latin typeface="Cera Pro" panose="000005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8FA9E137-F6A5-4808-A860-DF71742D8407}"/>
              </a:ext>
            </a:extLst>
          </p:cNvPr>
          <p:cNvSpPr/>
          <p:nvPr userDrawn="1"/>
        </p:nvSpPr>
        <p:spPr>
          <a:xfrm>
            <a:off x="4381550" y="1430176"/>
            <a:ext cx="3420000" cy="2144079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Content Placeholder 36">
            <a:extLst>
              <a:ext uri="{FF2B5EF4-FFF2-40B4-BE49-F238E27FC236}">
                <a16:creationId xmlns:a16="http://schemas.microsoft.com/office/drawing/2014/main" id="{028E11FB-EACE-4999-8C4B-734DB4AED6D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657775" y="2032680"/>
            <a:ext cx="2832049" cy="1242000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1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47">
            <a:extLst>
              <a:ext uri="{FF2B5EF4-FFF2-40B4-BE49-F238E27FC236}">
                <a16:creationId xmlns:a16="http://schemas.microsoft.com/office/drawing/2014/main" id="{BFE92FC1-93EB-4E37-9A91-4FE1421728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57775" y="1751249"/>
            <a:ext cx="2832049" cy="28143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latin typeface="Cera Pro" panose="000005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A2B74AD9-4C12-4614-A9F7-ACD806DB3C7F}"/>
              </a:ext>
            </a:extLst>
          </p:cNvPr>
          <p:cNvSpPr/>
          <p:nvPr userDrawn="1"/>
        </p:nvSpPr>
        <p:spPr>
          <a:xfrm>
            <a:off x="4381550" y="3766976"/>
            <a:ext cx="3420000" cy="2144079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Content Placeholder 36">
            <a:extLst>
              <a:ext uri="{FF2B5EF4-FFF2-40B4-BE49-F238E27FC236}">
                <a16:creationId xmlns:a16="http://schemas.microsoft.com/office/drawing/2014/main" id="{78472BE6-6793-4833-B501-1C35E30C7D8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657775" y="4369480"/>
            <a:ext cx="2832049" cy="1242000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1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47">
            <a:extLst>
              <a:ext uri="{FF2B5EF4-FFF2-40B4-BE49-F238E27FC236}">
                <a16:creationId xmlns:a16="http://schemas.microsoft.com/office/drawing/2014/main" id="{BCC1115D-1485-49A1-A38C-5F9BC41270A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57775" y="4088049"/>
            <a:ext cx="2832049" cy="28143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latin typeface="Cera Pro" panose="000005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32D98211-4C9C-417D-858E-C737471251DB}"/>
              </a:ext>
            </a:extLst>
          </p:cNvPr>
          <p:cNvSpPr/>
          <p:nvPr userDrawn="1"/>
        </p:nvSpPr>
        <p:spPr>
          <a:xfrm>
            <a:off x="8007400" y="1430176"/>
            <a:ext cx="3420000" cy="2144079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Content Placeholder 36">
            <a:extLst>
              <a:ext uri="{FF2B5EF4-FFF2-40B4-BE49-F238E27FC236}">
                <a16:creationId xmlns:a16="http://schemas.microsoft.com/office/drawing/2014/main" id="{AA22A8A8-6840-4B56-A1D5-A5F386C58A8E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283625" y="2032680"/>
            <a:ext cx="2832049" cy="1242000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1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47">
            <a:extLst>
              <a:ext uri="{FF2B5EF4-FFF2-40B4-BE49-F238E27FC236}">
                <a16:creationId xmlns:a16="http://schemas.microsoft.com/office/drawing/2014/main" id="{8527F1EC-F152-41DE-AC58-AF80C330AB0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83625" y="1751249"/>
            <a:ext cx="2832049" cy="28143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latin typeface="Cera Pro" panose="000005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669DDB0A-96FA-4EE9-BAA2-73A97BE9F3E0}"/>
              </a:ext>
            </a:extLst>
          </p:cNvPr>
          <p:cNvSpPr/>
          <p:nvPr userDrawn="1"/>
        </p:nvSpPr>
        <p:spPr>
          <a:xfrm>
            <a:off x="8007400" y="3766976"/>
            <a:ext cx="3420000" cy="2144079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Content Placeholder 36">
            <a:extLst>
              <a:ext uri="{FF2B5EF4-FFF2-40B4-BE49-F238E27FC236}">
                <a16:creationId xmlns:a16="http://schemas.microsoft.com/office/drawing/2014/main" id="{7650FA78-8FD5-4E0A-83E3-6D2986F99A75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283625" y="4369480"/>
            <a:ext cx="2832049" cy="1242000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1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2" name="Text Placeholder 47">
            <a:extLst>
              <a:ext uri="{FF2B5EF4-FFF2-40B4-BE49-F238E27FC236}">
                <a16:creationId xmlns:a16="http://schemas.microsoft.com/office/drawing/2014/main" id="{FEC22283-27E6-43FE-B7A9-F4F3E60A8B1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283625" y="4088048"/>
            <a:ext cx="2832049" cy="281431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latin typeface="Cera Pro" panose="000005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Picture Placeholder 74">
            <a:extLst>
              <a:ext uri="{FF2B5EF4-FFF2-40B4-BE49-F238E27FC236}">
                <a16:creationId xmlns:a16="http://schemas.microsoft.com/office/drawing/2014/main" id="{200E84FF-4041-48AE-B56B-5C5F84AE7EC1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3336674" y="2734680"/>
            <a:ext cx="540000" cy="540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22" name="Picture Placeholder 74">
            <a:extLst>
              <a:ext uri="{FF2B5EF4-FFF2-40B4-BE49-F238E27FC236}">
                <a16:creationId xmlns:a16="http://schemas.microsoft.com/office/drawing/2014/main" id="{658F18F4-F124-4015-A7FB-98A48BD5194B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6949824" y="2734680"/>
            <a:ext cx="540000" cy="540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23" name="Picture Placeholder 74">
            <a:extLst>
              <a:ext uri="{FF2B5EF4-FFF2-40B4-BE49-F238E27FC236}">
                <a16:creationId xmlns:a16="http://schemas.microsoft.com/office/drawing/2014/main" id="{46B8AD73-66A3-4A7C-B611-3CFE9A90F2DB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10575674" y="2734680"/>
            <a:ext cx="540000" cy="540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24" name="Picture Placeholder 74">
            <a:extLst>
              <a:ext uri="{FF2B5EF4-FFF2-40B4-BE49-F238E27FC236}">
                <a16:creationId xmlns:a16="http://schemas.microsoft.com/office/drawing/2014/main" id="{463D9239-FFA2-446C-B869-497B7C0BA548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0575674" y="5071480"/>
            <a:ext cx="540000" cy="540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25" name="Picture Placeholder 74">
            <a:extLst>
              <a:ext uri="{FF2B5EF4-FFF2-40B4-BE49-F238E27FC236}">
                <a16:creationId xmlns:a16="http://schemas.microsoft.com/office/drawing/2014/main" id="{FDB34C98-64D7-477E-8B7C-6D783786C2BE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6949824" y="5071480"/>
            <a:ext cx="540000" cy="540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26" name="Picture Placeholder 74">
            <a:extLst>
              <a:ext uri="{FF2B5EF4-FFF2-40B4-BE49-F238E27FC236}">
                <a16:creationId xmlns:a16="http://schemas.microsoft.com/office/drawing/2014/main" id="{9BD8DC6E-C1D6-4FB3-B854-C9B22A5DC131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3336674" y="5071480"/>
            <a:ext cx="540000" cy="540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99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animBg="1"/>
      <p:bldP spid="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animBg="1"/>
      <p:bldP spid="6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animBg="1"/>
      <p:bldP spid="6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animBg="1"/>
      <p:bldP spid="6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 animBg="1"/>
      <p:bldP spid="7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2" grpId="0"/>
      <p:bldP spid="23" grpId="0"/>
      <p:bldP spid="24" grpId="0"/>
      <p:bldP spid="25" grpId="0"/>
      <p:bldP spid="26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rcles (6)">
    <p:bg>
      <p:bgPr>
        <a:solidFill>
          <a:srgbClr val="4CAB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9C263A-95D6-48EC-90FB-43B8B445F9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86500"/>
            <a:ext cx="12192000" cy="57149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D17630E-ABBC-4E12-A472-3E21EF744F18}"/>
              </a:ext>
            </a:extLst>
          </p:cNvPr>
          <p:cNvSpPr/>
          <p:nvPr userDrawn="1"/>
        </p:nvSpPr>
        <p:spPr>
          <a:xfrm>
            <a:off x="4957706" y="2292304"/>
            <a:ext cx="2286000" cy="228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B40E6FD7-911F-4863-ACE2-BDB039ABC1FB}"/>
              </a:ext>
            </a:extLst>
          </p:cNvPr>
          <p:cNvGrpSpPr/>
          <p:nvPr userDrawn="1"/>
        </p:nvGrpSpPr>
        <p:grpSpPr>
          <a:xfrm>
            <a:off x="3522606" y="-193721"/>
            <a:ext cx="2286000" cy="2634502"/>
            <a:chOff x="3522606" y="-193721"/>
            <a:chExt cx="2286000" cy="263450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3B78F41-F2F6-45D0-8EB2-89F95BFEB4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241131" y="1945481"/>
              <a:ext cx="283369" cy="495300"/>
            </a:xfrm>
            <a:prstGeom prst="line">
              <a:avLst/>
            </a:prstGeom>
            <a:ln w="1905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6C7077A-A386-4661-93B4-E4ABAF1290FA}"/>
                </a:ext>
              </a:extLst>
            </p:cNvPr>
            <p:cNvSpPr/>
            <p:nvPr userDrawn="1"/>
          </p:nvSpPr>
          <p:spPr>
            <a:xfrm>
              <a:off x="3522606" y="-193721"/>
              <a:ext cx="2286000" cy="228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BF4499F2-81E3-4F61-8E3B-7F7B086EE2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70325" y="1425730"/>
            <a:ext cx="1581149" cy="371320"/>
          </a:xfrm>
        </p:spPr>
        <p:txBody>
          <a:bodyPr anchor="b" anchorCtr="1">
            <a:spAutoFit/>
          </a:bodyPr>
          <a:lstStyle>
            <a:lvl1pPr marL="0" indent="0" algn="ctr">
              <a:lnSpc>
                <a:spcPts val="1450"/>
              </a:lnSpc>
              <a:spcBef>
                <a:spcPts val="0"/>
              </a:spcBef>
              <a:buNone/>
              <a:defRPr sz="1100" b="1"/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3897D8C9-3B6F-4B0E-93A9-FE7D678165E3}"/>
              </a:ext>
            </a:extLst>
          </p:cNvPr>
          <p:cNvGrpSpPr/>
          <p:nvPr userDrawn="1"/>
        </p:nvGrpSpPr>
        <p:grpSpPr>
          <a:xfrm>
            <a:off x="6387726" y="-193721"/>
            <a:ext cx="2286000" cy="2634502"/>
            <a:chOff x="6387726" y="-193721"/>
            <a:chExt cx="2286000" cy="2634502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FC3F80A-8A7D-4C39-94FD-0ABBFE552B8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6667503" y="1945481"/>
              <a:ext cx="283366" cy="495300"/>
            </a:xfrm>
            <a:prstGeom prst="line">
              <a:avLst/>
            </a:prstGeom>
            <a:ln w="1905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090F7F7-E0A1-448C-84D2-879B22929BD2}"/>
                </a:ext>
              </a:extLst>
            </p:cNvPr>
            <p:cNvSpPr/>
            <p:nvPr userDrawn="1"/>
          </p:nvSpPr>
          <p:spPr>
            <a:xfrm>
              <a:off x="6387726" y="-193721"/>
              <a:ext cx="2286000" cy="228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6E4C95CF-73FE-473C-BCE7-36D258D17F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445" y="1425730"/>
            <a:ext cx="1581149" cy="371320"/>
          </a:xfrm>
        </p:spPr>
        <p:txBody>
          <a:bodyPr anchor="b" anchorCtr="1">
            <a:spAutoFit/>
          </a:bodyPr>
          <a:lstStyle>
            <a:lvl1pPr marL="0" indent="0" algn="ctr">
              <a:lnSpc>
                <a:spcPts val="1450"/>
              </a:lnSpc>
              <a:spcBef>
                <a:spcPts val="0"/>
              </a:spcBef>
              <a:buNone/>
              <a:defRPr sz="1100" b="1"/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4C4907E-C894-46D0-99C8-88195AAC9DE7}"/>
              </a:ext>
            </a:extLst>
          </p:cNvPr>
          <p:cNvGrpSpPr/>
          <p:nvPr userDrawn="1"/>
        </p:nvGrpSpPr>
        <p:grpSpPr>
          <a:xfrm>
            <a:off x="2096396" y="2282779"/>
            <a:ext cx="2853690" cy="2286000"/>
            <a:chOff x="2096396" y="2282779"/>
            <a:chExt cx="2853690" cy="2286000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F97EA9B-BFA2-4015-8F59-CB15E6A1E9BE}"/>
                </a:ext>
              </a:extLst>
            </p:cNvPr>
            <p:cNvCxnSpPr>
              <a:cxnSpLocks/>
              <a:stCxn id="49" idx="6"/>
            </p:cNvCxnSpPr>
            <p:nvPr userDrawn="1"/>
          </p:nvCxnSpPr>
          <p:spPr>
            <a:xfrm>
              <a:off x="4382396" y="3425779"/>
              <a:ext cx="567690" cy="0"/>
            </a:xfrm>
            <a:prstGeom prst="line">
              <a:avLst/>
            </a:prstGeom>
            <a:ln w="1905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44EF4DB-5372-4EFF-A173-F6DEC2661790}"/>
                </a:ext>
              </a:extLst>
            </p:cNvPr>
            <p:cNvSpPr/>
            <p:nvPr userDrawn="1"/>
          </p:nvSpPr>
          <p:spPr>
            <a:xfrm>
              <a:off x="2096396" y="2282779"/>
              <a:ext cx="2286000" cy="228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0" name="Text Placeholder 5">
            <a:extLst>
              <a:ext uri="{FF2B5EF4-FFF2-40B4-BE49-F238E27FC236}">
                <a16:creationId xmlns:a16="http://schemas.microsoft.com/office/drawing/2014/main" id="{5A0D4B46-4295-4AC3-994C-77BE09204B3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444115" y="3900803"/>
            <a:ext cx="1581149" cy="371320"/>
          </a:xfrm>
        </p:spPr>
        <p:txBody>
          <a:bodyPr anchor="b" anchorCtr="1">
            <a:spAutoFit/>
          </a:bodyPr>
          <a:lstStyle>
            <a:lvl1pPr marL="0" indent="0" algn="ctr">
              <a:lnSpc>
                <a:spcPts val="1450"/>
              </a:lnSpc>
              <a:spcBef>
                <a:spcPts val="0"/>
              </a:spcBef>
              <a:buNone/>
              <a:defRPr sz="1100" b="1"/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5CFAC245-98AB-4DA1-899C-0C5AD42947C6}"/>
              </a:ext>
            </a:extLst>
          </p:cNvPr>
          <p:cNvGrpSpPr/>
          <p:nvPr userDrawn="1"/>
        </p:nvGrpSpPr>
        <p:grpSpPr>
          <a:xfrm>
            <a:off x="7243706" y="2282779"/>
            <a:ext cx="2853690" cy="2286000"/>
            <a:chOff x="7243706" y="2282779"/>
            <a:chExt cx="2853690" cy="2286000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56BCEF89-4412-4327-BE12-F39240A208DC}"/>
                </a:ext>
              </a:extLst>
            </p:cNvPr>
            <p:cNvCxnSpPr>
              <a:cxnSpLocks/>
              <a:endCxn id="52" idx="2"/>
            </p:cNvCxnSpPr>
            <p:nvPr userDrawn="1"/>
          </p:nvCxnSpPr>
          <p:spPr>
            <a:xfrm>
              <a:off x="7243706" y="3425779"/>
              <a:ext cx="567690" cy="0"/>
            </a:xfrm>
            <a:prstGeom prst="line">
              <a:avLst/>
            </a:prstGeom>
            <a:ln w="1905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45D460E-73AD-4ABA-A70E-E85207FE377A}"/>
                </a:ext>
              </a:extLst>
            </p:cNvPr>
            <p:cNvSpPr/>
            <p:nvPr userDrawn="1"/>
          </p:nvSpPr>
          <p:spPr>
            <a:xfrm>
              <a:off x="7811396" y="2282779"/>
              <a:ext cx="2286000" cy="228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3" name="Text Placeholder 5">
            <a:extLst>
              <a:ext uri="{FF2B5EF4-FFF2-40B4-BE49-F238E27FC236}">
                <a16:creationId xmlns:a16="http://schemas.microsoft.com/office/drawing/2014/main" id="{164EF867-1153-4499-91CF-4B6DBF1E9FD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159115" y="3900803"/>
            <a:ext cx="1581149" cy="371320"/>
          </a:xfrm>
        </p:spPr>
        <p:txBody>
          <a:bodyPr anchor="b" anchorCtr="1">
            <a:spAutoFit/>
          </a:bodyPr>
          <a:lstStyle>
            <a:lvl1pPr marL="0" indent="0" algn="ctr">
              <a:lnSpc>
                <a:spcPts val="1450"/>
              </a:lnSpc>
              <a:spcBef>
                <a:spcPts val="0"/>
              </a:spcBef>
              <a:buNone/>
              <a:defRPr sz="1100" b="1"/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76" name="Picture Placeholder 74">
            <a:extLst>
              <a:ext uri="{FF2B5EF4-FFF2-40B4-BE49-F238E27FC236}">
                <a16:creationId xmlns:a16="http://schemas.microsoft.com/office/drawing/2014/main" id="{C5EAEC7C-D29F-430E-ABBA-6837248F58F0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4239418" y="521864"/>
            <a:ext cx="864000" cy="864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77" name="Picture Placeholder 74">
            <a:extLst>
              <a:ext uri="{FF2B5EF4-FFF2-40B4-BE49-F238E27FC236}">
                <a16:creationId xmlns:a16="http://schemas.microsoft.com/office/drawing/2014/main" id="{2658202D-3429-4D1C-8ACF-2C9B3792D889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094019" y="521864"/>
            <a:ext cx="864000" cy="864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83" name="Picture Placeholder 74">
            <a:extLst>
              <a:ext uri="{FF2B5EF4-FFF2-40B4-BE49-F238E27FC236}">
                <a16:creationId xmlns:a16="http://schemas.microsoft.com/office/drawing/2014/main" id="{2B51C5B9-5D8E-43D0-9C77-633C90CBFA38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2807728" y="3004460"/>
            <a:ext cx="864000" cy="864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84" name="Picture Placeholder 74">
            <a:extLst>
              <a:ext uri="{FF2B5EF4-FFF2-40B4-BE49-F238E27FC236}">
                <a16:creationId xmlns:a16="http://schemas.microsoft.com/office/drawing/2014/main" id="{67A7A873-D331-4156-AB3A-AF656007BDDA}"/>
              </a:ext>
            </a:extLst>
          </p:cNvPr>
          <p:cNvSpPr>
            <a:spLocks noGrp="1" noChangeAspect="1"/>
          </p:cNvSpPr>
          <p:nvPr>
            <p:ph type="pic" sz="quarter" idx="38"/>
          </p:nvPr>
        </p:nvSpPr>
        <p:spPr>
          <a:xfrm>
            <a:off x="8517689" y="3004460"/>
            <a:ext cx="864000" cy="864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91F92A21-30AE-4DF4-AC49-A6C4FA865D75}"/>
              </a:ext>
            </a:extLst>
          </p:cNvPr>
          <p:cNvGrpSpPr/>
          <p:nvPr userDrawn="1"/>
        </p:nvGrpSpPr>
        <p:grpSpPr>
          <a:xfrm>
            <a:off x="3522606" y="4417220"/>
            <a:ext cx="2286000" cy="2628059"/>
            <a:chOff x="3522606" y="4417220"/>
            <a:chExt cx="2286000" cy="2628059"/>
          </a:xfrm>
        </p:grpSpPr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A9C7B458-3910-4A61-BAAB-9F401F3412A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241131" y="4417220"/>
              <a:ext cx="283369" cy="495299"/>
            </a:xfrm>
            <a:prstGeom prst="line">
              <a:avLst/>
            </a:prstGeom>
            <a:ln w="1905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BDD6EB1-97DF-4FC8-887B-70A36F5AC1B6}"/>
                </a:ext>
              </a:extLst>
            </p:cNvPr>
            <p:cNvSpPr/>
            <p:nvPr userDrawn="1"/>
          </p:nvSpPr>
          <p:spPr>
            <a:xfrm>
              <a:off x="3522606" y="4759279"/>
              <a:ext cx="2286000" cy="228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6897AE1A-B34E-488B-B9A6-F091B9BE2A3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70325" y="6282051"/>
            <a:ext cx="1581149" cy="371320"/>
          </a:xfrm>
        </p:spPr>
        <p:txBody>
          <a:bodyPr anchor="b" anchorCtr="1">
            <a:spAutoFit/>
          </a:bodyPr>
          <a:lstStyle>
            <a:lvl1pPr marL="0" indent="0" algn="ctr">
              <a:lnSpc>
                <a:spcPts val="1450"/>
              </a:lnSpc>
              <a:spcBef>
                <a:spcPts val="0"/>
              </a:spcBef>
              <a:buNone/>
              <a:defRPr sz="1100" b="1"/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5244386B-6F66-4205-9E01-F96A2815F0C3}"/>
              </a:ext>
            </a:extLst>
          </p:cNvPr>
          <p:cNvGrpSpPr/>
          <p:nvPr userDrawn="1"/>
        </p:nvGrpSpPr>
        <p:grpSpPr>
          <a:xfrm>
            <a:off x="6387726" y="4417220"/>
            <a:ext cx="2286000" cy="2628059"/>
            <a:chOff x="6387726" y="4417220"/>
            <a:chExt cx="2286000" cy="2628059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41D6A776-E192-4148-AE77-30B33237A4B2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6667502" y="4417220"/>
              <a:ext cx="283367" cy="495299"/>
            </a:xfrm>
            <a:prstGeom prst="line">
              <a:avLst/>
            </a:prstGeom>
            <a:ln w="1905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2883973-7026-45BA-8314-559E59DE690E}"/>
                </a:ext>
              </a:extLst>
            </p:cNvPr>
            <p:cNvSpPr/>
            <p:nvPr userDrawn="1"/>
          </p:nvSpPr>
          <p:spPr>
            <a:xfrm>
              <a:off x="6387726" y="4759279"/>
              <a:ext cx="2286000" cy="228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5CC9DDFE-F4EF-4403-9DF9-AAC6C5878A8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735445" y="6282949"/>
            <a:ext cx="1581149" cy="370422"/>
          </a:xfrm>
        </p:spPr>
        <p:txBody>
          <a:bodyPr anchor="b" anchorCtr="1">
            <a:spAutoFit/>
          </a:bodyPr>
          <a:lstStyle>
            <a:lvl1pPr marL="0" indent="0" algn="ctr">
              <a:lnSpc>
                <a:spcPts val="1450"/>
              </a:lnSpc>
              <a:spcBef>
                <a:spcPts val="0"/>
              </a:spcBef>
              <a:buNone/>
              <a:defRPr sz="1100" b="1"/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80" name="Picture Placeholder 74">
            <a:extLst>
              <a:ext uri="{FF2B5EF4-FFF2-40B4-BE49-F238E27FC236}">
                <a16:creationId xmlns:a16="http://schemas.microsoft.com/office/drawing/2014/main" id="{0C59BDF0-4256-498D-9786-1657A719FD13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4239418" y="5375804"/>
            <a:ext cx="864000" cy="864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81" name="Picture Placeholder 74">
            <a:extLst>
              <a:ext uri="{FF2B5EF4-FFF2-40B4-BE49-F238E27FC236}">
                <a16:creationId xmlns:a16="http://schemas.microsoft.com/office/drawing/2014/main" id="{6EA51BB6-7DB3-429A-A84D-37B56D37F5E4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7094019" y="5375804"/>
            <a:ext cx="864000" cy="864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58" name="Text Placeholder 6">
            <a:extLst>
              <a:ext uri="{FF2B5EF4-FFF2-40B4-BE49-F238E27FC236}">
                <a16:creationId xmlns:a16="http://schemas.microsoft.com/office/drawing/2014/main" id="{138AA5C4-607D-455B-B4F9-B3A112E4E6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8400" y="760271"/>
            <a:ext cx="2612975" cy="161583"/>
          </a:xfrm>
        </p:spPr>
        <p:txBody>
          <a:bodyPr wrap="square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050" spc="50" baseline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SLIDE TITLE</a:t>
            </a:r>
            <a:endParaRPr lang="en-GB"/>
          </a:p>
        </p:txBody>
      </p:sp>
      <p:sp>
        <p:nvSpPr>
          <p:cNvPr id="60" name="Text Placeholder 6">
            <a:extLst>
              <a:ext uri="{FF2B5EF4-FFF2-40B4-BE49-F238E27FC236}">
                <a16:creationId xmlns:a16="http://schemas.microsoft.com/office/drawing/2014/main" id="{63379416-1063-4C63-9B56-F8B969BEA22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735744" y="3744267"/>
            <a:ext cx="737381" cy="152671"/>
          </a:xfrm>
        </p:spPr>
        <p:txBody>
          <a:bodyPr wrap="none" anchor="t" anchorCtr="0">
            <a:spAutoFit/>
          </a:bodyPr>
          <a:lstStyle>
            <a:lvl1pPr marL="0" marR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 spc="5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50292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76" grpId="0"/>
      <p:bldP spid="77" grpId="0"/>
      <p:bldP spid="83" grpId="0"/>
      <p:bldP spid="84" grpId="0"/>
      <p:bldP spid="41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80" grpId="0"/>
      <p:bldP spid="81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men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4BD0FD49-68D0-4CBF-9520-336C6A06D9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86500"/>
            <a:ext cx="12192000" cy="57149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695986-A899-4901-BE86-AC822694A0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1" y="0"/>
            <a:ext cx="576000" cy="3420000"/>
          </a:xfrm>
          <a:solidFill>
            <a:srgbClr val="4CABC1"/>
          </a:solidFill>
        </p:spPr>
        <p:txBody>
          <a:bodyPr vert="vert27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8FF6A71-DE2B-43EE-9318-D6C997F59E2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8325" y="0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EC24E5CB-C526-4AC0-886F-987F5E8A9B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326607" y="0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017DE460-27EA-4954-B840-AC0B60BBF5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8325" y="1709738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1D385718-9296-4338-9512-15AC298014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26607" y="1709738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DACD257-F04F-4485-9561-4A959B7FAC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07112" y="0"/>
            <a:ext cx="576000" cy="3420000"/>
          </a:xfrm>
          <a:solidFill>
            <a:srgbClr val="4CABC1"/>
          </a:solidFill>
        </p:spPr>
        <p:txBody>
          <a:bodyPr vert="vert27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  <a:endParaRPr lang="en-GB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8BFCCBDE-FC3D-4C07-AB3A-919B0FB023E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75438" y="0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94905194-C079-40B6-AD2A-B34ED8C088B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33720" y="0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02075B9A-DA1C-42FE-B26D-D0D0E5C4180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75438" y="1709738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B287CA86-FE47-45EE-9F67-E2E65C7C55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33720" y="1709738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84A8631-8F79-4EB3-9BA7-83C2C8D9958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3438525"/>
            <a:ext cx="576000" cy="3420000"/>
          </a:xfrm>
          <a:solidFill>
            <a:srgbClr val="4CABC1"/>
          </a:solidFill>
        </p:spPr>
        <p:txBody>
          <a:bodyPr vert="vert27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ECE56E2B-3BDF-4762-86AA-5EFF675EDC1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68325" y="3438525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D13ADB08-BEAB-4616-9A8E-86D87764732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326607" y="3438525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E7F9B0A4-5F4C-41FA-805C-CE833001B1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68325" y="5148263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C07819B0-3F10-4D40-9F9A-DF350F53A12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326607" y="5148263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E05F7C0A-03DB-41F8-A170-DBE66210D67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07112" y="3438525"/>
            <a:ext cx="576000" cy="3420000"/>
          </a:xfrm>
          <a:solidFill>
            <a:srgbClr val="4CABC1"/>
          </a:solidFill>
        </p:spPr>
        <p:txBody>
          <a:bodyPr vert="vert27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  <a:endParaRPr lang="en-GB"/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B20FA29-0F18-4500-B9C5-A488E70279C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675438" y="3438525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2011C95E-F8A4-4BBE-97BC-4BC8E4050D6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433720" y="3438525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32BFD0F2-43E1-4A8E-999C-2372ABE6C11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675438" y="5148263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9BC05CB2-9E07-4715-959C-CE96EAFCD46D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433720" y="5148263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25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  <p:bldP spid="7" grpId="0"/>
      <p:bldP spid="8" grpId="0"/>
      <p:bldP spid="9" grpId="0"/>
      <p:bldP spid="10" grpId="0" uiExpand="1" build="p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  <p:bldP spid="12" grpId="0"/>
      <p:bldP spid="13" grpId="0"/>
      <p:bldP spid="14" grpId="0"/>
      <p:bldP spid="15" grpId="0" uiExpand="1" build="p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/>
      <p:bldP spid="18" grpId="0"/>
      <p:bldP spid="19" grpId="0"/>
      <p:bldP spid="20" grpId="0" uiExpand="1" build="p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2" grpId="0"/>
      <p:bldP spid="23" grpId="0"/>
      <p:bldP spid="24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AE533095-BC38-4B0F-A7A8-846FB056D2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8400" y="760271"/>
            <a:ext cx="10672070" cy="161583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050" spc="5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SLIDE TITLE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457FF3-0754-4B68-B925-FF08A604F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400" y="913774"/>
            <a:ext cx="10672070" cy="499886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lnSpc>
                <a:spcPts val="32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66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creen with background">
    <p:bg>
      <p:bgPr>
        <a:solidFill>
          <a:srgbClr val="4CB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57FF3-0754-4B68-B925-FF08A604F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400" y="913774"/>
            <a:ext cx="10672070" cy="499886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lnSpc>
                <a:spcPts val="32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31D3FA-E148-4C7F-AD20-1371E928CD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8400" y="760271"/>
            <a:ext cx="10672070" cy="161583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050" spc="50" baseline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SLIDE TITLE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E25B85-2088-459D-9DDD-12420ED9E0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6500"/>
            <a:ext cx="121920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4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57FF3-0754-4B68-B925-FF08A604F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400" y="768350"/>
            <a:ext cx="10672070" cy="35242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FAAD5-56AB-4A0C-AE07-D6C8AC678A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8401" y="1430208"/>
            <a:ext cx="4939456" cy="4482435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D39432-340B-4BCE-954B-DB580C9150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4144" y="1430208"/>
            <a:ext cx="4939455" cy="4482435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253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57FF3-0754-4B68-B925-FF08A604F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400" y="768350"/>
            <a:ext cx="4565599" cy="35242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FAAD5-56AB-4A0C-AE07-D6C8AC678A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8401" y="1430208"/>
            <a:ext cx="4565599" cy="4482435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B6A7772-552B-4AE0-BBB2-BC8B69AD8EB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093600" y="0"/>
            <a:ext cx="6098400" cy="6858000"/>
          </a:xfrm>
          <a:solidFill>
            <a:srgbClr val="4CB7EF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8E915772-934B-4977-8C46-C1F8B094FD7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6285600"/>
            <a:ext cx="12193200" cy="5724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867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57FF3-0754-4B68-B925-FF08A604F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2852" y="768350"/>
            <a:ext cx="4587618" cy="35242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D39432-340B-4BCE-954B-DB580C9150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2852" y="1430208"/>
            <a:ext cx="4570747" cy="4482435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C4A73AE-BFB6-481E-9A0D-CA37AB9B516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2400" y="0"/>
            <a:ext cx="6098400" cy="6858000"/>
          </a:xfrm>
          <a:solidFill>
            <a:srgbClr val="4CB7EF"/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14B4FF4-F993-41F5-84C2-E1944B68DBE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6285600"/>
            <a:ext cx="12193200" cy="5724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65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creen with background">
    <p:bg>
      <p:bgPr>
        <a:solidFill>
          <a:srgbClr val="D852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57FF3-0754-4B68-B925-FF08A604F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400" y="913774"/>
            <a:ext cx="10672070" cy="4998869"/>
          </a:xfrm>
        </p:spPr>
        <p:txBody>
          <a:bodyPr lIns="0" tIns="0" rIns="0" bIns="0" anchor="ctr" anchorCtr="0"/>
          <a:lstStyle>
            <a:lvl1pPr algn="ctr">
              <a:lnSpc>
                <a:spcPts val="32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FA1226-9142-4A57-9714-AB2AAEE704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6500"/>
            <a:ext cx="12192000" cy="5715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31D3FA-E148-4C7F-AD20-1371E928CD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8400" y="760271"/>
            <a:ext cx="10672070" cy="161583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050" spc="50" baseline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 dirty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984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95497-6677-4272-8837-794B8653A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400" y="768350"/>
            <a:ext cx="10672070" cy="3524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38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oxe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95497-6677-4272-8837-794B8653A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400" y="768350"/>
            <a:ext cx="10672070" cy="3524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225723C-39EB-4431-A6B4-AB317921EF55}"/>
              </a:ext>
            </a:extLst>
          </p:cNvPr>
          <p:cNvSpPr/>
          <p:nvPr userDrawn="1"/>
        </p:nvSpPr>
        <p:spPr>
          <a:xfrm>
            <a:off x="768400" y="1430176"/>
            <a:ext cx="3420000" cy="2144079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/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0B7863D3-D606-4106-B1F6-90D4D343C5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44625" y="2032680"/>
            <a:ext cx="2832049" cy="1242000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1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4C7C2BC8-C072-4CB8-9921-AF9654BFBA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4625" y="1751248"/>
            <a:ext cx="2832049" cy="281431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latin typeface="Cera Pro" panose="000005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3D71F10C-9CDD-4179-8889-8A49B4B32591}"/>
              </a:ext>
            </a:extLst>
          </p:cNvPr>
          <p:cNvSpPr/>
          <p:nvPr userDrawn="1"/>
        </p:nvSpPr>
        <p:spPr>
          <a:xfrm>
            <a:off x="768400" y="3766976"/>
            <a:ext cx="3420000" cy="2144079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Content Placeholder 36">
            <a:extLst>
              <a:ext uri="{FF2B5EF4-FFF2-40B4-BE49-F238E27FC236}">
                <a16:creationId xmlns:a16="http://schemas.microsoft.com/office/drawing/2014/main" id="{9D5A1B03-9D71-4EDA-979B-F2595A189EA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044625" y="4369480"/>
            <a:ext cx="2832049" cy="1242000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1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47">
            <a:extLst>
              <a:ext uri="{FF2B5EF4-FFF2-40B4-BE49-F238E27FC236}">
                <a16:creationId xmlns:a16="http://schemas.microsoft.com/office/drawing/2014/main" id="{4FFAAF77-C0E2-40F5-9C48-B0C7F88101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44625" y="4088049"/>
            <a:ext cx="2832049" cy="28143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latin typeface="Cera Pro" panose="000005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8FA9E137-F6A5-4808-A860-DF71742D8407}"/>
              </a:ext>
            </a:extLst>
          </p:cNvPr>
          <p:cNvSpPr/>
          <p:nvPr userDrawn="1"/>
        </p:nvSpPr>
        <p:spPr>
          <a:xfrm>
            <a:off x="4381550" y="1430176"/>
            <a:ext cx="3420000" cy="2144079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Content Placeholder 36">
            <a:extLst>
              <a:ext uri="{FF2B5EF4-FFF2-40B4-BE49-F238E27FC236}">
                <a16:creationId xmlns:a16="http://schemas.microsoft.com/office/drawing/2014/main" id="{028E11FB-EACE-4999-8C4B-734DB4AED6D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657775" y="2032680"/>
            <a:ext cx="2832049" cy="1242000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1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47">
            <a:extLst>
              <a:ext uri="{FF2B5EF4-FFF2-40B4-BE49-F238E27FC236}">
                <a16:creationId xmlns:a16="http://schemas.microsoft.com/office/drawing/2014/main" id="{BFE92FC1-93EB-4E37-9A91-4FE1421728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57775" y="1751249"/>
            <a:ext cx="2832049" cy="28143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latin typeface="Cera Pro" panose="000005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A2B74AD9-4C12-4614-A9F7-ACD806DB3C7F}"/>
              </a:ext>
            </a:extLst>
          </p:cNvPr>
          <p:cNvSpPr/>
          <p:nvPr userDrawn="1"/>
        </p:nvSpPr>
        <p:spPr>
          <a:xfrm>
            <a:off x="4381550" y="3766976"/>
            <a:ext cx="3420000" cy="2144079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Content Placeholder 36">
            <a:extLst>
              <a:ext uri="{FF2B5EF4-FFF2-40B4-BE49-F238E27FC236}">
                <a16:creationId xmlns:a16="http://schemas.microsoft.com/office/drawing/2014/main" id="{78472BE6-6793-4833-B501-1C35E30C7D8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657775" y="4369480"/>
            <a:ext cx="2832049" cy="1242000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1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47">
            <a:extLst>
              <a:ext uri="{FF2B5EF4-FFF2-40B4-BE49-F238E27FC236}">
                <a16:creationId xmlns:a16="http://schemas.microsoft.com/office/drawing/2014/main" id="{BCC1115D-1485-49A1-A38C-5F9BC41270A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57775" y="4088049"/>
            <a:ext cx="2832049" cy="28143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latin typeface="Cera Pro" panose="000005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32D98211-4C9C-417D-858E-C737471251DB}"/>
              </a:ext>
            </a:extLst>
          </p:cNvPr>
          <p:cNvSpPr/>
          <p:nvPr userDrawn="1"/>
        </p:nvSpPr>
        <p:spPr>
          <a:xfrm>
            <a:off x="8007400" y="1430176"/>
            <a:ext cx="3420000" cy="2144079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Content Placeholder 36">
            <a:extLst>
              <a:ext uri="{FF2B5EF4-FFF2-40B4-BE49-F238E27FC236}">
                <a16:creationId xmlns:a16="http://schemas.microsoft.com/office/drawing/2014/main" id="{AA22A8A8-6840-4B56-A1D5-A5F386C58A8E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283625" y="2032680"/>
            <a:ext cx="2832049" cy="1242000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1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47">
            <a:extLst>
              <a:ext uri="{FF2B5EF4-FFF2-40B4-BE49-F238E27FC236}">
                <a16:creationId xmlns:a16="http://schemas.microsoft.com/office/drawing/2014/main" id="{8527F1EC-F152-41DE-AC58-AF80C330AB0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83625" y="1751249"/>
            <a:ext cx="2832049" cy="28143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latin typeface="Cera Pro" panose="000005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669DDB0A-96FA-4EE9-BAA2-73A97BE9F3E0}"/>
              </a:ext>
            </a:extLst>
          </p:cNvPr>
          <p:cNvSpPr/>
          <p:nvPr userDrawn="1"/>
        </p:nvSpPr>
        <p:spPr>
          <a:xfrm>
            <a:off x="8007400" y="3766976"/>
            <a:ext cx="3420000" cy="2144079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Content Placeholder 36">
            <a:extLst>
              <a:ext uri="{FF2B5EF4-FFF2-40B4-BE49-F238E27FC236}">
                <a16:creationId xmlns:a16="http://schemas.microsoft.com/office/drawing/2014/main" id="{7650FA78-8FD5-4E0A-83E3-6D2986F99A75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283625" y="4369480"/>
            <a:ext cx="2832049" cy="1242000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1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2" name="Text Placeholder 47">
            <a:extLst>
              <a:ext uri="{FF2B5EF4-FFF2-40B4-BE49-F238E27FC236}">
                <a16:creationId xmlns:a16="http://schemas.microsoft.com/office/drawing/2014/main" id="{FEC22283-27E6-43FE-B7A9-F4F3E60A8B1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283625" y="4088048"/>
            <a:ext cx="2832049" cy="281431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latin typeface="Cera Pro" panose="000005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Picture Placeholder 74">
            <a:extLst>
              <a:ext uri="{FF2B5EF4-FFF2-40B4-BE49-F238E27FC236}">
                <a16:creationId xmlns:a16="http://schemas.microsoft.com/office/drawing/2014/main" id="{200E84FF-4041-48AE-B56B-5C5F84AE7EC1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3336674" y="2734680"/>
            <a:ext cx="540000" cy="540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22" name="Picture Placeholder 74">
            <a:extLst>
              <a:ext uri="{FF2B5EF4-FFF2-40B4-BE49-F238E27FC236}">
                <a16:creationId xmlns:a16="http://schemas.microsoft.com/office/drawing/2014/main" id="{658F18F4-F124-4015-A7FB-98A48BD5194B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6949824" y="2734680"/>
            <a:ext cx="540000" cy="540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23" name="Picture Placeholder 74">
            <a:extLst>
              <a:ext uri="{FF2B5EF4-FFF2-40B4-BE49-F238E27FC236}">
                <a16:creationId xmlns:a16="http://schemas.microsoft.com/office/drawing/2014/main" id="{46B8AD73-66A3-4A7C-B611-3CFE9A90F2DB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10575674" y="2734680"/>
            <a:ext cx="540000" cy="540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24" name="Picture Placeholder 74">
            <a:extLst>
              <a:ext uri="{FF2B5EF4-FFF2-40B4-BE49-F238E27FC236}">
                <a16:creationId xmlns:a16="http://schemas.microsoft.com/office/drawing/2014/main" id="{463D9239-FFA2-446C-B869-497B7C0BA548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0575674" y="5071480"/>
            <a:ext cx="540000" cy="540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25" name="Picture Placeholder 74">
            <a:extLst>
              <a:ext uri="{FF2B5EF4-FFF2-40B4-BE49-F238E27FC236}">
                <a16:creationId xmlns:a16="http://schemas.microsoft.com/office/drawing/2014/main" id="{FDB34C98-64D7-477E-8B7C-6D783786C2BE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6949824" y="5071480"/>
            <a:ext cx="540000" cy="540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26" name="Picture Placeholder 74">
            <a:extLst>
              <a:ext uri="{FF2B5EF4-FFF2-40B4-BE49-F238E27FC236}">
                <a16:creationId xmlns:a16="http://schemas.microsoft.com/office/drawing/2014/main" id="{9BD8DC6E-C1D6-4FB3-B854-C9B22A5DC131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3336674" y="5071480"/>
            <a:ext cx="540000" cy="540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04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animBg="1"/>
      <p:bldP spid="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animBg="1"/>
      <p:bldP spid="6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animBg="1"/>
      <p:bldP spid="6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animBg="1"/>
      <p:bldP spid="6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 animBg="1"/>
      <p:bldP spid="7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2" grpId="0"/>
      <p:bldP spid="23" grpId="0"/>
      <p:bldP spid="24" grpId="0"/>
      <p:bldP spid="25" grpId="0"/>
      <p:bldP spid="26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rcles (6)">
    <p:bg>
      <p:bgPr>
        <a:solidFill>
          <a:srgbClr val="4CB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9C263A-95D6-48EC-90FB-43B8B445F9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6500"/>
            <a:ext cx="12192000" cy="5715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D17630E-ABBC-4E12-A472-3E21EF744F18}"/>
              </a:ext>
            </a:extLst>
          </p:cNvPr>
          <p:cNvSpPr/>
          <p:nvPr userDrawn="1"/>
        </p:nvSpPr>
        <p:spPr>
          <a:xfrm>
            <a:off x="4957706" y="2292304"/>
            <a:ext cx="2286000" cy="228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B40E6FD7-911F-4863-ACE2-BDB039ABC1FB}"/>
              </a:ext>
            </a:extLst>
          </p:cNvPr>
          <p:cNvGrpSpPr/>
          <p:nvPr userDrawn="1"/>
        </p:nvGrpSpPr>
        <p:grpSpPr>
          <a:xfrm>
            <a:off x="3522606" y="-193721"/>
            <a:ext cx="2286000" cy="2634502"/>
            <a:chOff x="3522606" y="-193721"/>
            <a:chExt cx="2286000" cy="263450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3B78F41-F2F6-45D0-8EB2-89F95BFEB4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241131" y="1945481"/>
              <a:ext cx="283369" cy="495300"/>
            </a:xfrm>
            <a:prstGeom prst="line">
              <a:avLst/>
            </a:prstGeom>
            <a:ln w="1905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6C7077A-A386-4661-93B4-E4ABAF1290FA}"/>
                </a:ext>
              </a:extLst>
            </p:cNvPr>
            <p:cNvSpPr/>
            <p:nvPr userDrawn="1"/>
          </p:nvSpPr>
          <p:spPr>
            <a:xfrm>
              <a:off x="3522606" y="-193721"/>
              <a:ext cx="2286000" cy="228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BF4499F2-81E3-4F61-8E3B-7F7B086EE2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70325" y="1425730"/>
            <a:ext cx="1581149" cy="371320"/>
          </a:xfrm>
        </p:spPr>
        <p:txBody>
          <a:bodyPr anchor="b" anchorCtr="1">
            <a:spAutoFit/>
          </a:bodyPr>
          <a:lstStyle>
            <a:lvl1pPr marL="0" indent="0" algn="ctr">
              <a:lnSpc>
                <a:spcPts val="1450"/>
              </a:lnSpc>
              <a:spcBef>
                <a:spcPts val="0"/>
              </a:spcBef>
              <a:buNone/>
              <a:defRPr sz="1100" b="1"/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3897D8C9-3B6F-4B0E-93A9-FE7D678165E3}"/>
              </a:ext>
            </a:extLst>
          </p:cNvPr>
          <p:cNvGrpSpPr/>
          <p:nvPr userDrawn="1"/>
        </p:nvGrpSpPr>
        <p:grpSpPr>
          <a:xfrm>
            <a:off x="6387726" y="-193721"/>
            <a:ext cx="2286000" cy="2634502"/>
            <a:chOff x="6387726" y="-193721"/>
            <a:chExt cx="2286000" cy="2634502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FC3F80A-8A7D-4C39-94FD-0ABBFE552B8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6667503" y="1945481"/>
              <a:ext cx="283366" cy="495300"/>
            </a:xfrm>
            <a:prstGeom prst="line">
              <a:avLst/>
            </a:prstGeom>
            <a:ln w="1905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090F7F7-E0A1-448C-84D2-879B22929BD2}"/>
                </a:ext>
              </a:extLst>
            </p:cNvPr>
            <p:cNvSpPr/>
            <p:nvPr userDrawn="1"/>
          </p:nvSpPr>
          <p:spPr>
            <a:xfrm>
              <a:off x="6387726" y="-193721"/>
              <a:ext cx="2286000" cy="228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6E4C95CF-73FE-473C-BCE7-36D258D17F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445" y="1425730"/>
            <a:ext cx="1581149" cy="371320"/>
          </a:xfrm>
        </p:spPr>
        <p:txBody>
          <a:bodyPr anchor="b" anchorCtr="1">
            <a:spAutoFit/>
          </a:bodyPr>
          <a:lstStyle>
            <a:lvl1pPr marL="0" indent="0" algn="ctr">
              <a:lnSpc>
                <a:spcPts val="1450"/>
              </a:lnSpc>
              <a:spcBef>
                <a:spcPts val="0"/>
              </a:spcBef>
              <a:buNone/>
              <a:defRPr sz="1100" b="1"/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4C4907E-C894-46D0-99C8-88195AAC9DE7}"/>
              </a:ext>
            </a:extLst>
          </p:cNvPr>
          <p:cNvGrpSpPr/>
          <p:nvPr userDrawn="1"/>
        </p:nvGrpSpPr>
        <p:grpSpPr>
          <a:xfrm>
            <a:off x="2096396" y="2282779"/>
            <a:ext cx="2853690" cy="2286000"/>
            <a:chOff x="2096396" y="2282779"/>
            <a:chExt cx="2853690" cy="2286000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F97EA9B-BFA2-4015-8F59-CB15E6A1E9BE}"/>
                </a:ext>
              </a:extLst>
            </p:cNvPr>
            <p:cNvCxnSpPr>
              <a:cxnSpLocks/>
              <a:stCxn id="49" idx="6"/>
            </p:cNvCxnSpPr>
            <p:nvPr userDrawn="1"/>
          </p:nvCxnSpPr>
          <p:spPr>
            <a:xfrm>
              <a:off x="4382396" y="3425779"/>
              <a:ext cx="567690" cy="0"/>
            </a:xfrm>
            <a:prstGeom prst="line">
              <a:avLst/>
            </a:prstGeom>
            <a:ln w="1905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44EF4DB-5372-4EFF-A173-F6DEC2661790}"/>
                </a:ext>
              </a:extLst>
            </p:cNvPr>
            <p:cNvSpPr/>
            <p:nvPr userDrawn="1"/>
          </p:nvSpPr>
          <p:spPr>
            <a:xfrm>
              <a:off x="2096396" y="2282779"/>
              <a:ext cx="2286000" cy="228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0" name="Text Placeholder 5">
            <a:extLst>
              <a:ext uri="{FF2B5EF4-FFF2-40B4-BE49-F238E27FC236}">
                <a16:creationId xmlns:a16="http://schemas.microsoft.com/office/drawing/2014/main" id="{5A0D4B46-4295-4AC3-994C-77BE09204B3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444115" y="3900803"/>
            <a:ext cx="1581149" cy="371320"/>
          </a:xfrm>
        </p:spPr>
        <p:txBody>
          <a:bodyPr anchor="b" anchorCtr="1">
            <a:spAutoFit/>
          </a:bodyPr>
          <a:lstStyle>
            <a:lvl1pPr marL="0" indent="0" algn="ctr">
              <a:lnSpc>
                <a:spcPts val="1450"/>
              </a:lnSpc>
              <a:spcBef>
                <a:spcPts val="0"/>
              </a:spcBef>
              <a:buNone/>
              <a:defRPr sz="1100" b="1"/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5CFAC245-98AB-4DA1-899C-0C5AD42947C6}"/>
              </a:ext>
            </a:extLst>
          </p:cNvPr>
          <p:cNvGrpSpPr/>
          <p:nvPr userDrawn="1"/>
        </p:nvGrpSpPr>
        <p:grpSpPr>
          <a:xfrm>
            <a:off x="7243706" y="2282779"/>
            <a:ext cx="2853690" cy="2286000"/>
            <a:chOff x="7243706" y="2282779"/>
            <a:chExt cx="2853690" cy="2286000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56BCEF89-4412-4327-BE12-F39240A208DC}"/>
                </a:ext>
              </a:extLst>
            </p:cNvPr>
            <p:cNvCxnSpPr>
              <a:cxnSpLocks/>
              <a:endCxn id="52" idx="2"/>
            </p:cNvCxnSpPr>
            <p:nvPr userDrawn="1"/>
          </p:nvCxnSpPr>
          <p:spPr>
            <a:xfrm>
              <a:off x="7243706" y="3425779"/>
              <a:ext cx="567690" cy="0"/>
            </a:xfrm>
            <a:prstGeom prst="line">
              <a:avLst/>
            </a:prstGeom>
            <a:ln w="1905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45D460E-73AD-4ABA-A70E-E85207FE377A}"/>
                </a:ext>
              </a:extLst>
            </p:cNvPr>
            <p:cNvSpPr/>
            <p:nvPr userDrawn="1"/>
          </p:nvSpPr>
          <p:spPr>
            <a:xfrm>
              <a:off x="7811396" y="2282779"/>
              <a:ext cx="2286000" cy="228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3" name="Text Placeholder 5">
            <a:extLst>
              <a:ext uri="{FF2B5EF4-FFF2-40B4-BE49-F238E27FC236}">
                <a16:creationId xmlns:a16="http://schemas.microsoft.com/office/drawing/2014/main" id="{164EF867-1153-4499-91CF-4B6DBF1E9FD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159115" y="3900803"/>
            <a:ext cx="1581149" cy="371320"/>
          </a:xfrm>
        </p:spPr>
        <p:txBody>
          <a:bodyPr anchor="b" anchorCtr="1">
            <a:spAutoFit/>
          </a:bodyPr>
          <a:lstStyle>
            <a:lvl1pPr marL="0" indent="0" algn="ctr">
              <a:lnSpc>
                <a:spcPts val="1450"/>
              </a:lnSpc>
              <a:spcBef>
                <a:spcPts val="0"/>
              </a:spcBef>
              <a:buNone/>
              <a:defRPr sz="1100" b="1"/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76" name="Picture Placeholder 74">
            <a:extLst>
              <a:ext uri="{FF2B5EF4-FFF2-40B4-BE49-F238E27FC236}">
                <a16:creationId xmlns:a16="http://schemas.microsoft.com/office/drawing/2014/main" id="{C5EAEC7C-D29F-430E-ABBA-6837248F58F0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4239418" y="521864"/>
            <a:ext cx="864000" cy="864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77" name="Picture Placeholder 74">
            <a:extLst>
              <a:ext uri="{FF2B5EF4-FFF2-40B4-BE49-F238E27FC236}">
                <a16:creationId xmlns:a16="http://schemas.microsoft.com/office/drawing/2014/main" id="{2658202D-3429-4D1C-8ACF-2C9B3792D889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094019" y="521864"/>
            <a:ext cx="864000" cy="864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83" name="Picture Placeholder 74">
            <a:extLst>
              <a:ext uri="{FF2B5EF4-FFF2-40B4-BE49-F238E27FC236}">
                <a16:creationId xmlns:a16="http://schemas.microsoft.com/office/drawing/2014/main" id="{2B51C5B9-5D8E-43D0-9C77-633C90CBFA38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2807728" y="3004460"/>
            <a:ext cx="864000" cy="864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84" name="Picture Placeholder 74">
            <a:extLst>
              <a:ext uri="{FF2B5EF4-FFF2-40B4-BE49-F238E27FC236}">
                <a16:creationId xmlns:a16="http://schemas.microsoft.com/office/drawing/2014/main" id="{67A7A873-D331-4156-AB3A-AF656007BDDA}"/>
              </a:ext>
            </a:extLst>
          </p:cNvPr>
          <p:cNvSpPr>
            <a:spLocks noGrp="1" noChangeAspect="1"/>
          </p:cNvSpPr>
          <p:nvPr>
            <p:ph type="pic" sz="quarter" idx="38"/>
          </p:nvPr>
        </p:nvSpPr>
        <p:spPr>
          <a:xfrm>
            <a:off x="8517689" y="3004460"/>
            <a:ext cx="864000" cy="864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91F92A21-30AE-4DF4-AC49-A6C4FA865D75}"/>
              </a:ext>
            </a:extLst>
          </p:cNvPr>
          <p:cNvGrpSpPr/>
          <p:nvPr userDrawn="1"/>
        </p:nvGrpSpPr>
        <p:grpSpPr>
          <a:xfrm>
            <a:off x="3522606" y="4417220"/>
            <a:ext cx="2286000" cy="2628059"/>
            <a:chOff x="3522606" y="4417220"/>
            <a:chExt cx="2286000" cy="2628059"/>
          </a:xfrm>
        </p:grpSpPr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A9C7B458-3910-4A61-BAAB-9F401F3412A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241131" y="4417220"/>
              <a:ext cx="283369" cy="495299"/>
            </a:xfrm>
            <a:prstGeom prst="line">
              <a:avLst/>
            </a:prstGeom>
            <a:ln w="1905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BDD6EB1-97DF-4FC8-887B-70A36F5AC1B6}"/>
                </a:ext>
              </a:extLst>
            </p:cNvPr>
            <p:cNvSpPr/>
            <p:nvPr userDrawn="1"/>
          </p:nvSpPr>
          <p:spPr>
            <a:xfrm>
              <a:off x="3522606" y="4759279"/>
              <a:ext cx="2286000" cy="228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6897AE1A-B34E-488B-B9A6-F091B9BE2A3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70325" y="6282051"/>
            <a:ext cx="1581149" cy="371320"/>
          </a:xfrm>
        </p:spPr>
        <p:txBody>
          <a:bodyPr anchor="b" anchorCtr="1">
            <a:spAutoFit/>
          </a:bodyPr>
          <a:lstStyle>
            <a:lvl1pPr marL="0" indent="0" algn="ctr">
              <a:lnSpc>
                <a:spcPts val="1450"/>
              </a:lnSpc>
              <a:spcBef>
                <a:spcPts val="0"/>
              </a:spcBef>
              <a:buNone/>
              <a:defRPr sz="1100" b="1"/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5244386B-6F66-4205-9E01-F96A2815F0C3}"/>
              </a:ext>
            </a:extLst>
          </p:cNvPr>
          <p:cNvGrpSpPr/>
          <p:nvPr userDrawn="1"/>
        </p:nvGrpSpPr>
        <p:grpSpPr>
          <a:xfrm>
            <a:off x="6387726" y="4417220"/>
            <a:ext cx="2286000" cy="2628059"/>
            <a:chOff x="6387726" y="4417220"/>
            <a:chExt cx="2286000" cy="2628059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41D6A776-E192-4148-AE77-30B33237A4B2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6667502" y="4417220"/>
              <a:ext cx="283367" cy="495299"/>
            </a:xfrm>
            <a:prstGeom prst="line">
              <a:avLst/>
            </a:prstGeom>
            <a:ln w="1905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2883973-7026-45BA-8314-559E59DE690E}"/>
                </a:ext>
              </a:extLst>
            </p:cNvPr>
            <p:cNvSpPr/>
            <p:nvPr userDrawn="1"/>
          </p:nvSpPr>
          <p:spPr>
            <a:xfrm>
              <a:off x="6387726" y="4759279"/>
              <a:ext cx="2286000" cy="228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5CC9DDFE-F4EF-4403-9DF9-AAC6C5878A8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735445" y="6282949"/>
            <a:ext cx="1581149" cy="370422"/>
          </a:xfrm>
        </p:spPr>
        <p:txBody>
          <a:bodyPr anchor="b" anchorCtr="1">
            <a:spAutoFit/>
          </a:bodyPr>
          <a:lstStyle>
            <a:lvl1pPr marL="0" indent="0" algn="ctr">
              <a:lnSpc>
                <a:spcPts val="1450"/>
              </a:lnSpc>
              <a:spcBef>
                <a:spcPts val="0"/>
              </a:spcBef>
              <a:buNone/>
              <a:defRPr sz="1100" b="1"/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80" name="Picture Placeholder 74">
            <a:extLst>
              <a:ext uri="{FF2B5EF4-FFF2-40B4-BE49-F238E27FC236}">
                <a16:creationId xmlns:a16="http://schemas.microsoft.com/office/drawing/2014/main" id="{0C59BDF0-4256-498D-9786-1657A719FD13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4239418" y="5375804"/>
            <a:ext cx="864000" cy="864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81" name="Picture Placeholder 74">
            <a:extLst>
              <a:ext uri="{FF2B5EF4-FFF2-40B4-BE49-F238E27FC236}">
                <a16:creationId xmlns:a16="http://schemas.microsoft.com/office/drawing/2014/main" id="{6EA51BB6-7DB3-429A-A84D-37B56D37F5E4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7094019" y="5375804"/>
            <a:ext cx="864000" cy="864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58" name="Text Placeholder 6">
            <a:extLst>
              <a:ext uri="{FF2B5EF4-FFF2-40B4-BE49-F238E27FC236}">
                <a16:creationId xmlns:a16="http://schemas.microsoft.com/office/drawing/2014/main" id="{138AA5C4-607D-455B-B4F9-B3A112E4E6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8400" y="760271"/>
            <a:ext cx="2612975" cy="161583"/>
          </a:xfrm>
        </p:spPr>
        <p:txBody>
          <a:bodyPr wrap="square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050" spc="50" baseline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SLIDE TITLE</a:t>
            </a:r>
            <a:endParaRPr lang="en-GB"/>
          </a:p>
        </p:txBody>
      </p:sp>
      <p:sp>
        <p:nvSpPr>
          <p:cNvPr id="60" name="Text Placeholder 6">
            <a:extLst>
              <a:ext uri="{FF2B5EF4-FFF2-40B4-BE49-F238E27FC236}">
                <a16:creationId xmlns:a16="http://schemas.microsoft.com/office/drawing/2014/main" id="{63379416-1063-4C63-9B56-F8B969BEA22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735744" y="3744267"/>
            <a:ext cx="737381" cy="152671"/>
          </a:xfrm>
        </p:spPr>
        <p:txBody>
          <a:bodyPr wrap="none" anchor="t" anchorCtr="0">
            <a:spAutoFit/>
          </a:bodyPr>
          <a:lstStyle>
            <a:lvl1pPr marL="0" marR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 spc="5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46530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76" grpId="0"/>
      <p:bldP spid="77" grpId="0"/>
      <p:bldP spid="83" grpId="0"/>
      <p:bldP spid="84" grpId="0"/>
      <p:bldP spid="41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80" grpId="0"/>
      <p:bldP spid="81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men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4BD0FD49-68D0-4CBF-9520-336C6A06D9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6500"/>
            <a:ext cx="12192000" cy="5715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695986-A899-4901-BE86-AC822694A0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1" y="0"/>
            <a:ext cx="576000" cy="3420000"/>
          </a:xfrm>
          <a:solidFill>
            <a:srgbClr val="4CB7EF"/>
          </a:solidFill>
        </p:spPr>
        <p:txBody>
          <a:bodyPr vert="vert27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8FF6A71-DE2B-43EE-9318-D6C997F59E2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8325" y="0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EC24E5CB-C526-4AC0-886F-987F5E8A9B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326607" y="0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017DE460-27EA-4954-B840-AC0B60BBF5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8325" y="1709738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1D385718-9296-4338-9512-15AC298014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26607" y="1709738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DACD257-F04F-4485-9561-4A959B7FAC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07112" y="0"/>
            <a:ext cx="576000" cy="3420000"/>
          </a:xfrm>
          <a:solidFill>
            <a:srgbClr val="4CB7EF"/>
          </a:solidFill>
        </p:spPr>
        <p:txBody>
          <a:bodyPr vert="vert27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  <a:endParaRPr lang="en-GB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8BFCCBDE-FC3D-4C07-AB3A-919B0FB023E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75438" y="0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94905194-C079-40B6-AD2A-B34ED8C088B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33720" y="0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02075B9A-DA1C-42FE-B26D-D0D0E5C4180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75438" y="1709738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B287CA86-FE47-45EE-9F67-E2E65C7C55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33720" y="1709738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84A8631-8F79-4EB3-9BA7-83C2C8D9958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-1" y="3438525"/>
            <a:ext cx="576000" cy="3420000"/>
          </a:xfrm>
          <a:solidFill>
            <a:srgbClr val="4CB7EF"/>
          </a:solidFill>
        </p:spPr>
        <p:txBody>
          <a:bodyPr vert="vert27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  <a:endParaRPr lang="en-GB"/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ECE56E2B-3BDF-4762-86AA-5EFF675EDC1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68325" y="3438525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D13ADB08-BEAB-4616-9A8E-86D87764732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326607" y="3438525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E7F9B0A4-5F4C-41FA-805C-CE833001B1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68325" y="5148263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C07819B0-3F10-4D40-9F9A-DF350F53A12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326607" y="5148263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E05F7C0A-03DB-41F8-A170-DBE66210D67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07112" y="3438525"/>
            <a:ext cx="576000" cy="3420000"/>
          </a:xfrm>
          <a:solidFill>
            <a:srgbClr val="4CB7EF"/>
          </a:solidFill>
        </p:spPr>
        <p:txBody>
          <a:bodyPr vert="vert27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  <a:endParaRPr lang="en-GB"/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B20FA29-0F18-4500-B9C5-A488E70279C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675438" y="3438525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2011C95E-F8A4-4BBE-97BC-4BC8E4050D6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433720" y="3438525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32BFD0F2-43E1-4A8E-999C-2372ABE6C11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675438" y="5148263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9BC05CB2-9E07-4715-959C-CE96EAFCD46D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433720" y="5148263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14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  <p:bldP spid="7" grpId="0"/>
      <p:bldP spid="8" grpId="0"/>
      <p:bldP spid="9" grpId="0"/>
      <p:bldP spid="10" grpId="0" uiExpand="1" build="p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  <p:bldP spid="12" grpId="0"/>
      <p:bldP spid="13" grpId="0"/>
      <p:bldP spid="14" grpId="0"/>
      <p:bldP spid="15" grpId="0" uiExpand="1" build="p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/>
      <p:bldP spid="18" grpId="0"/>
      <p:bldP spid="19" grpId="0"/>
      <p:bldP spid="20" grpId="0" uiExpand="1" build="p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2" grpId="0"/>
      <p:bldP spid="23" grpId="0"/>
      <p:bldP spid="24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AE533095-BC38-4B0F-A7A8-846FB056D2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8400" y="760271"/>
            <a:ext cx="10672070" cy="161583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050" spc="5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SLIDE TITLE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457FF3-0754-4B68-B925-FF08A604F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400" y="913774"/>
            <a:ext cx="10672070" cy="499886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lnSpc>
                <a:spcPts val="32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964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creen with background">
    <p:bg>
      <p:bgPr>
        <a:solidFill>
          <a:srgbClr val="D852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57FF3-0754-4B68-B925-FF08A604F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400" y="913774"/>
            <a:ext cx="10672070" cy="499886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lnSpc>
                <a:spcPts val="32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31D3FA-E148-4C7F-AD20-1371E928CD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8400" y="760271"/>
            <a:ext cx="10672070" cy="161583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050" spc="50" baseline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SLIDE TITLE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E25B85-2088-459D-9DDD-12420ED9E0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86500"/>
            <a:ext cx="12192000" cy="57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14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57FF3-0754-4B68-B925-FF08A604F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400" y="768350"/>
            <a:ext cx="10672070" cy="35242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FAAD5-56AB-4A0C-AE07-D6C8AC678A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8401" y="1430208"/>
            <a:ext cx="4939456" cy="4482435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D39432-340B-4BCE-954B-DB580C9150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4144" y="1430208"/>
            <a:ext cx="4939455" cy="4482435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08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57FF3-0754-4B68-B925-FF08A604F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400" y="768350"/>
            <a:ext cx="4565599" cy="35242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FAAD5-56AB-4A0C-AE07-D6C8AC678A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8401" y="1430208"/>
            <a:ext cx="4565599" cy="4482435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B6A7772-552B-4AE0-BBB2-BC8B69AD8EB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093600" y="0"/>
            <a:ext cx="6098400" cy="6858000"/>
          </a:xfrm>
          <a:solidFill>
            <a:srgbClr val="D85243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8E915772-934B-4977-8C46-C1F8B094FD7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6285600"/>
            <a:ext cx="12193200" cy="5724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62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57FF3-0754-4B68-B925-FF08A604F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2852" y="768350"/>
            <a:ext cx="4587618" cy="35242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D39432-340B-4BCE-954B-DB580C9150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2852" y="1430208"/>
            <a:ext cx="4570747" cy="4482435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C4A73AE-BFB6-481E-9A0D-CA37AB9B516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2400" y="0"/>
            <a:ext cx="6098400" cy="6858000"/>
          </a:xfrm>
          <a:solidFill>
            <a:srgbClr val="D85243"/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14B4FF4-F993-41F5-84C2-E1944B68DBE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6285600"/>
            <a:ext cx="12193200" cy="5724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284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95497-6677-4272-8837-794B8653A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400" y="768350"/>
            <a:ext cx="10672070" cy="3524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257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57FF3-0754-4B68-B925-FF08A604F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FAAD5-56AB-4A0C-AE07-D6C8AC678A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8401" y="1430208"/>
            <a:ext cx="4939456" cy="4482435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D39432-340B-4BCE-954B-DB580C9150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4144" y="1430208"/>
            <a:ext cx="4939455" cy="4482435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459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oxe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95497-6677-4272-8837-794B8653A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400" y="768350"/>
            <a:ext cx="10672070" cy="3524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225723C-39EB-4431-A6B4-AB317921EF55}"/>
              </a:ext>
            </a:extLst>
          </p:cNvPr>
          <p:cNvSpPr/>
          <p:nvPr userDrawn="1"/>
        </p:nvSpPr>
        <p:spPr>
          <a:xfrm>
            <a:off x="768400" y="1430176"/>
            <a:ext cx="3420000" cy="2144079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/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0B7863D3-D606-4106-B1F6-90D4D343C5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44625" y="2032680"/>
            <a:ext cx="2832049" cy="1242000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1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4C7C2BC8-C072-4CB8-9921-AF9654BFBA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4625" y="1751249"/>
            <a:ext cx="2832049" cy="18000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latin typeface="Cera Pro" panose="000005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3D71F10C-9CDD-4179-8889-8A49B4B32591}"/>
              </a:ext>
            </a:extLst>
          </p:cNvPr>
          <p:cNvSpPr/>
          <p:nvPr userDrawn="1"/>
        </p:nvSpPr>
        <p:spPr>
          <a:xfrm>
            <a:off x="768400" y="3766976"/>
            <a:ext cx="3420000" cy="2144079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Content Placeholder 36">
            <a:extLst>
              <a:ext uri="{FF2B5EF4-FFF2-40B4-BE49-F238E27FC236}">
                <a16:creationId xmlns:a16="http://schemas.microsoft.com/office/drawing/2014/main" id="{9D5A1B03-9D71-4EDA-979B-F2595A189EA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044625" y="4369480"/>
            <a:ext cx="2832049" cy="1242000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1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47">
            <a:extLst>
              <a:ext uri="{FF2B5EF4-FFF2-40B4-BE49-F238E27FC236}">
                <a16:creationId xmlns:a16="http://schemas.microsoft.com/office/drawing/2014/main" id="{4FFAAF77-C0E2-40F5-9C48-B0C7F88101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44625" y="4088049"/>
            <a:ext cx="2832049" cy="18000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latin typeface="Cera Pro" panose="000005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8FA9E137-F6A5-4808-A860-DF71742D8407}"/>
              </a:ext>
            </a:extLst>
          </p:cNvPr>
          <p:cNvSpPr/>
          <p:nvPr userDrawn="1"/>
        </p:nvSpPr>
        <p:spPr>
          <a:xfrm>
            <a:off x="4381550" y="1430176"/>
            <a:ext cx="3420000" cy="2144079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Content Placeholder 36">
            <a:extLst>
              <a:ext uri="{FF2B5EF4-FFF2-40B4-BE49-F238E27FC236}">
                <a16:creationId xmlns:a16="http://schemas.microsoft.com/office/drawing/2014/main" id="{028E11FB-EACE-4999-8C4B-734DB4AED6D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657775" y="2032680"/>
            <a:ext cx="2832049" cy="1242000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1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47">
            <a:extLst>
              <a:ext uri="{FF2B5EF4-FFF2-40B4-BE49-F238E27FC236}">
                <a16:creationId xmlns:a16="http://schemas.microsoft.com/office/drawing/2014/main" id="{BFE92FC1-93EB-4E37-9A91-4FE1421728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57775" y="1751249"/>
            <a:ext cx="2832049" cy="18000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latin typeface="Cera Pro" panose="000005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A2B74AD9-4C12-4614-A9F7-ACD806DB3C7F}"/>
              </a:ext>
            </a:extLst>
          </p:cNvPr>
          <p:cNvSpPr/>
          <p:nvPr userDrawn="1"/>
        </p:nvSpPr>
        <p:spPr>
          <a:xfrm>
            <a:off x="4381550" y="3766976"/>
            <a:ext cx="3420000" cy="2144079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Content Placeholder 36">
            <a:extLst>
              <a:ext uri="{FF2B5EF4-FFF2-40B4-BE49-F238E27FC236}">
                <a16:creationId xmlns:a16="http://schemas.microsoft.com/office/drawing/2014/main" id="{78472BE6-6793-4833-B501-1C35E30C7D8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657775" y="4369480"/>
            <a:ext cx="2832049" cy="1242000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1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47">
            <a:extLst>
              <a:ext uri="{FF2B5EF4-FFF2-40B4-BE49-F238E27FC236}">
                <a16:creationId xmlns:a16="http://schemas.microsoft.com/office/drawing/2014/main" id="{BCC1115D-1485-49A1-A38C-5F9BC41270A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57775" y="4088049"/>
            <a:ext cx="2832049" cy="18000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latin typeface="Cera Pro" panose="000005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32D98211-4C9C-417D-858E-C737471251DB}"/>
              </a:ext>
            </a:extLst>
          </p:cNvPr>
          <p:cNvSpPr/>
          <p:nvPr userDrawn="1"/>
        </p:nvSpPr>
        <p:spPr>
          <a:xfrm>
            <a:off x="8007400" y="1430176"/>
            <a:ext cx="3420000" cy="2144079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Content Placeholder 36">
            <a:extLst>
              <a:ext uri="{FF2B5EF4-FFF2-40B4-BE49-F238E27FC236}">
                <a16:creationId xmlns:a16="http://schemas.microsoft.com/office/drawing/2014/main" id="{AA22A8A8-6840-4B56-A1D5-A5F386C58A8E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283625" y="2032680"/>
            <a:ext cx="2832049" cy="1242000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1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47">
            <a:extLst>
              <a:ext uri="{FF2B5EF4-FFF2-40B4-BE49-F238E27FC236}">
                <a16:creationId xmlns:a16="http://schemas.microsoft.com/office/drawing/2014/main" id="{8527F1EC-F152-41DE-AC58-AF80C330AB0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83625" y="1751249"/>
            <a:ext cx="2832049" cy="18000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latin typeface="Cera Pro" panose="000005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669DDB0A-96FA-4EE9-BAA2-73A97BE9F3E0}"/>
              </a:ext>
            </a:extLst>
          </p:cNvPr>
          <p:cNvSpPr/>
          <p:nvPr userDrawn="1"/>
        </p:nvSpPr>
        <p:spPr>
          <a:xfrm>
            <a:off x="8007400" y="3766976"/>
            <a:ext cx="3420000" cy="2144079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Content Placeholder 36">
            <a:extLst>
              <a:ext uri="{FF2B5EF4-FFF2-40B4-BE49-F238E27FC236}">
                <a16:creationId xmlns:a16="http://schemas.microsoft.com/office/drawing/2014/main" id="{7650FA78-8FD5-4E0A-83E3-6D2986F99A75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283625" y="4369480"/>
            <a:ext cx="2832049" cy="1242000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1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2" name="Text Placeholder 47">
            <a:extLst>
              <a:ext uri="{FF2B5EF4-FFF2-40B4-BE49-F238E27FC236}">
                <a16:creationId xmlns:a16="http://schemas.microsoft.com/office/drawing/2014/main" id="{FEC22283-27E6-43FE-B7A9-F4F3E60A8B1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283625" y="4088049"/>
            <a:ext cx="2832049" cy="18000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latin typeface="Cera Pro" panose="000005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Picture Placeholder 74">
            <a:extLst>
              <a:ext uri="{FF2B5EF4-FFF2-40B4-BE49-F238E27FC236}">
                <a16:creationId xmlns:a16="http://schemas.microsoft.com/office/drawing/2014/main" id="{200E84FF-4041-48AE-B56B-5C5F84AE7EC1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3336674" y="2734680"/>
            <a:ext cx="540000" cy="540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22" name="Picture Placeholder 74">
            <a:extLst>
              <a:ext uri="{FF2B5EF4-FFF2-40B4-BE49-F238E27FC236}">
                <a16:creationId xmlns:a16="http://schemas.microsoft.com/office/drawing/2014/main" id="{658F18F4-F124-4015-A7FB-98A48BD5194B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6949824" y="2734680"/>
            <a:ext cx="540000" cy="540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23" name="Picture Placeholder 74">
            <a:extLst>
              <a:ext uri="{FF2B5EF4-FFF2-40B4-BE49-F238E27FC236}">
                <a16:creationId xmlns:a16="http://schemas.microsoft.com/office/drawing/2014/main" id="{46B8AD73-66A3-4A7C-B611-3CFE9A90F2DB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10575674" y="2734680"/>
            <a:ext cx="540000" cy="540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24" name="Picture Placeholder 74">
            <a:extLst>
              <a:ext uri="{FF2B5EF4-FFF2-40B4-BE49-F238E27FC236}">
                <a16:creationId xmlns:a16="http://schemas.microsoft.com/office/drawing/2014/main" id="{463D9239-FFA2-446C-B869-497B7C0BA548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0575674" y="5071480"/>
            <a:ext cx="540000" cy="540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25" name="Picture Placeholder 74">
            <a:extLst>
              <a:ext uri="{FF2B5EF4-FFF2-40B4-BE49-F238E27FC236}">
                <a16:creationId xmlns:a16="http://schemas.microsoft.com/office/drawing/2014/main" id="{FDB34C98-64D7-477E-8B7C-6D783786C2BE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6949824" y="5071480"/>
            <a:ext cx="540000" cy="540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26" name="Picture Placeholder 74">
            <a:extLst>
              <a:ext uri="{FF2B5EF4-FFF2-40B4-BE49-F238E27FC236}">
                <a16:creationId xmlns:a16="http://schemas.microsoft.com/office/drawing/2014/main" id="{9BD8DC6E-C1D6-4FB3-B854-C9B22A5DC131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3336674" y="5071480"/>
            <a:ext cx="540000" cy="540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976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animBg="1"/>
      <p:bldP spid="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animBg="1"/>
      <p:bldP spid="6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animBg="1"/>
      <p:bldP spid="6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animBg="1"/>
      <p:bldP spid="6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 animBg="1"/>
      <p:bldP spid="7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2" grpId="0"/>
      <p:bldP spid="23" grpId="0"/>
      <p:bldP spid="24" grpId="0"/>
      <p:bldP spid="25" grpId="0"/>
      <p:bldP spid="26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rcles (6)">
    <p:bg>
      <p:bgPr>
        <a:solidFill>
          <a:srgbClr val="D852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9C263A-95D6-48EC-90FB-43B8B445F9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86500"/>
            <a:ext cx="12192000" cy="57149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D17630E-ABBC-4E12-A472-3E21EF744F18}"/>
              </a:ext>
            </a:extLst>
          </p:cNvPr>
          <p:cNvSpPr/>
          <p:nvPr userDrawn="1"/>
        </p:nvSpPr>
        <p:spPr>
          <a:xfrm>
            <a:off x="4957706" y="2292304"/>
            <a:ext cx="2286000" cy="228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B40E6FD7-911F-4863-ACE2-BDB039ABC1FB}"/>
              </a:ext>
            </a:extLst>
          </p:cNvPr>
          <p:cNvGrpSpPr/>
          <p:nvPr userDrawn="1"/>
        </p:nvGrpSpPr>
        <p:grpSpPr>
          <a:xfrm>
            <a:off x="3522606" y="-193721"/>
            <a:ext cx="2286000" cy="2634502"/>
            <a:chOff x="3522606" y="-193721"/>
            <a:chExt cx="2286000" cy="263450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3B78F41-F2F6-45D0-8EB2-89F95BFEB4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241131" y="1945481"/>
              <a:ext cx="283369" cy="495300"/>
            </a:xfrm>
            <a:prstGeom prst="line">
              <a:avLst/>
            </a:prstGeom>
            <a:ln w="1905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6C7077A-A386-4661-93B4-E4ABAF1290FA}"/>
                </a:ext>
              </a:extLst>
            </p:cNvPr>
            <p:cNvSpPr/>
            <p:nvPr userDrawn="1"/>
          </p:nvSpPr>
          <p:spPr>
            <a:xfrm>
              <a:off x="3522606" y="-193721"/>
              <a:ext cx="2286000" cy="228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BF4499F2-81E3-4F61-8E3B-7F7B086EE2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70325" y="1425730"/>
            <a:ext cx="1581149" cy="371320"/>
          </a:xfrm>
        </p:spPr>
        <p:txBody>
          <a:bodyPr anchor="b" anchorCtr="1">
            <a:spAutoFit/>
          </a:bodyPr>
          <a:lstStyle>
            <a:lvl1pPr marL="0" indent="0" algn="ctr">
              <a:lnSpc>
                <a:spcPts val="1450"/>
              </a:lnSpc>
              <a:spcBef>
                <a:spcPts val="0"/>
              </a:spcBef>
              <a:buNone/>
              <a:defRPr sz="1100" b="1"/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3897D8C9-3B6F-4B0E-93A9-FE7D678165E3}"/>
              </a:ext>
            </a:extLst>
          </p:cNvPr>
          <p:cNvGrpSpPr/>
          <p:nvPr userDrawn="1"/>
        </p:nvGrpSpPr>
        <p:grpSpPr>
          <a:xfrm>
            <a:off x="6387726" y="-193721"/>
            <a:ext cx="2286000" cy="2634502"/>
            <a:chOff x="6387726" y="-193721"/>
            <a:chExt cx="2286000" cy="2634502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FC3F80A-8A7D-4C39-94FD-0ABBFE552B8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6667503" y="1945481"/>
              <a:ext cx="283366" cy="495300"/>
            </a:xfrm>
            <a:prstGeom prst="line">
              <a:avLst/>
            </a:prstGeom>
            <a:ln w="1905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090F7F7-E0A1-448C-84D2-879B22929BD2}"/>
                </a:ext>
              </a:extLst>
            </p:cNvPr>
            <p:cNvSpPr/>
            <p:nvPr userDrawn="1"/>
          </p:nvSpPr>
          <p:spPr>
            <a:xfrm>
              <a:off x="6387726" y="-193721"/>
              <a:ext cx="2286000" cy="228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6E4C95CF-73FE-473C-BCE7-36D258D17F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445" y="1425730"/>
            <a:ext cx="1581149" cy="371320"/>
          </a:xfrm>
        </p:spPr>
        <p:txBody>
          <a:bodyPr anchor="b" anchorCtr="1">
            <a:spAutoFit/>
          </a:bodyPr>
          <a:lstStyle>
            <a:lvl1pPr marL="0" indent="0" algn="ctr">
              <a:lnSpc>
                <a:spcPts val="1450"/>
              </a:lnSpc>
              <a:spcBef>
                <a:spcPts val="0"/>
              </a:spcBef>
              <a:buNone/>
              <a:defRPr sz="1100" b="1"/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4C4907E-C894-46D0-99C8-88195AAC9DE7}"/>
              </a:ext>
            </a:extLst>
          </p:cNvPr>
          <p:cNvGrpSpPr/>
          <p:nvPr userDrawn="1"/>
        </p:nvGrpSpPr>
        <p:grpSpPr>
          <a:xfrm>
            <a:off x="2096396" y="2282779"/>
            <a:ext cx="2853690" cy="2286000"/>
            <a:chOff x="2096396" y="2282779"/>
            <a:chExt cx="2853690" cy="2286000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F97EA9B-BFA2-4015-8F59-CB15E6A1E9BE}"/>
                </a:ext>
              </a:extLst>
            </p:cNvPr>
            <p:cNvCxnSpPr>
              <a:cxnSpLocks/>
              <a:stCxn id="49" idx="6"/>
            </p:cNvCxnSpPr>
            <p:nvPr userDrawn="1"/>
          </p:nvCxnSpPr>
          <p:spPr>
            <a:xfrm>
              <a:off x="4382396" y="3425779"/>
              <a:ext cx="567690" cy="0"/>
            </a:xfrm>
            <a:prstGeom prst="line">
              <a:avLst/>
            </a:prstGeom>
            <a:ln w="1905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44EF4DB-5372-4EFF-A173-F6DEC2661790}"/>
                </a:ext>
              </a:extLst>
            </p:cNvPr>
            <p:cNvSpPr/>
            <p:nvPr userDrawn="1"/>
          </p:nvSpPr>
          <p:spPr>
            <a:xfrm>
              <a:off x="2096396" y="2282779"/>
              <a:ext cx="2286000" cy="228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0" name="Text Placeholder 5">
            <a:extLst>
              <a:ext uri="{FF2B5EF4-FFF2-40B4-BE49-F238E27FC236}">
                <a16:creationId xmlns:a16="http://schemas.microsoft.com/office/drawing/2014/main" id="{5A0D4B46-4295-4AC3-994C-77BE09204B3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444115" y="3900803"/>
            <a:ext cx="1581149" cy="371320"/>
          </a:xfrm>
        </p:spPr>
        <p:txBody>
          <a:bodyPr anchor="b" anchorCtr="1">
            <a:spAutoFit/>
          </a:bodyPr>
          <a:lstStyle>
            <a:lvl1pPr marL="0" indent="0" algn="ctr">
              <a:lnSpc>
                <a:spcPts val="1450"/>
              </a:lnSpc>
              <a:spcBef>
                <a:spcPts val="0"/>
              </a:spcBef>
              <a:buNone/>
              <a:defRPr sz="1100" b="1"/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5CFAC245-98AB-4DA1-899C-0C5AD42947C6}"/>
              </a:ext>
            </a:extLst>
          </p:cNvPr>
          <p:cNvGrpSpPr/>
          <p:nvPr userDrawn="1"/>
        </p:nvGrpSpPr>
        <p:grpSpPr>
          <a:xfrm>
            <a:off x="7243706" y="2282779"/>
            <a:ext cx="2853690" cy="2286000"/>
            <a:chOff x="7243706" y="2282779"/>
            <a:chExt cx="2853690" cy="2286000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56BCEF89-4412-4327-BE12-F39240A208DC}"/>
                </a:ext>
              </a:extLst>
            </p:cNvPr>
            <p:cNvCxnSpPr>
              <a:cxnSpLocks/>
              <a:endCxn id="52" idx="2"/>
            </p:cNvCxnSpPr>
            <p:nvPr userDrawn="1"/>
          </p:nvCxnSpPr>
          <p:spPr>
            <a:xfrm>
              <a:off x="7243706" y="3425779"/>
              <a:ext cx="567690" cy="0"/>
            </a:xfrm>
            <a:prstGeom prst="line">
              <a:avLst/>
            </a:prstGeom>
            <a:ln w="1905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45D460E-73AD-4ABA-A70E-E85207FE377A}"/>
                </a:ext>
              </a:extLst>
            </p:cNvPr>
            <p:cNvSpPr/>
            <p:nvPr userDrawn="1"/>
          </p:nvSpPr>
          <p:spPr>
            <a:xfrm>
              <a:off x="7811396" y="2282779"/>
              <a:ext cx="2286000" cy="228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3" name="Text Placeholder 5">
            <a:extLst>
              <a:ext uri="{FF2B5EF4-FFF2-40B4-BE49-F238E27FC236}">
                <a16:creationId xmlns:a16="http://schemas.microsoft.com/office/drawing/2014/main" id="{164EF867-1153-4499-91CF-4B6DBF1E9FD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159115" y="3900803"/>
            <a:ext cx="1581149" cy="371320"/>
          </a:xfrm>
        </p:spPr>
        <p:txBody>
          <a:bodyPr anchor="b" anchorCtr="1">
            <a:spAutoFit/>
          </a:bodyPr>
          <a:lstStyle>
            <a:lvl1pPr marL="0" indent="0" algn="ctr">
              <a:lnSpc>
                <a:spcPts val="1450"/>
              </a:lnSpc>
              <a:spcBef>
                <a:spcPts val="0"/>
              </a:spcBef>
              <a:buNone/>
              <a:defRPr sz="1100" b="1"/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76" name="Picture Placeholder 74">
            <a:extLst>
              <a:ext uri="{FF2B5EF4-FFF2-40B4-BE49-F238E27FC236}">
                <a16:creationId xmlns:a16="http://schemas.microsoft.com/office/drawing/2014/main" id="{C5EAEC7C-D29F-430E-ABBA-6837248F58F0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4239418" y="521864"/>
            <a:ext cx="864000" cy="864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77" name="Picture Placeholder 74">
            <a:extLst>
              <a:ext uri="{FF2B5EF4-FFF2-40B4-BE49-F238E27FC236}">
                <a16:creationId xmlns:a16="http://schemas.microsoft.com/office/drawing/2014/main" id="{2658202D-3429-4D1C-8ACF-2C9B3792D889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094019" y="521864"/>
            <a:ext cx="864000" cy="864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83" name="Picture Placeholder 74">
            <a:extLst>
              <a:ext uri="{FF2B5EF4-FFF2-40B4-BE49-F238E27FC236}">
                <a16:creationId xmlns:a16="http://schemas.microsoft.com/office/drawing/2014/main" id="{2B51C5B9-5D8E-43D0-9C77-633C90CBFA38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2807728" y="3004460"/>
            <a:ext cx="864000" cy="864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84" name="Picture Placeholder 74">
            <a:extLst>
              <a:ext uri="{FF2B5EF4-FFF2-40B4-BE49-F238E27FC236}">
                <a16:creationId xmlns:a16="http://schemas.microsoft.com/office/drawing/2014/main" id="{67A7A873-D331-4156-AB3A-AF656007BDDA}"/>
              </a:ext>
            </a:extLst>
          </p:cNvPr>
          <p:cNvSpPr>
            <a:spLocks noGrp="1" noChangeAspect="1"/>
          </p:cNvSpPr>
          <p:nvPr>
            <p:ph type="pic" sz="quarter" idx="38"/>
          </p:nvPr>
        </p:nvSpPr>
        <p:spPr>
          <a:xfrm>
            <a:off x="8517689" y="3004460"/>
            <a:ext cx="864000" cy="864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91F92A21-30AE-4DF4-AC49-A6C4FA865D75}"/>
              </a:ext>
            </a:extLst>
          </p:cNvPr>
          <p:cNvGrpSpPr/>
          <p:nvPr userDrawn="1"/>
        </p:nvGrpSpPr>
        <p:grpSpPr>
          <a:xfrm>
            <a:off x="3522606" y="4417220"/>
            <a:ext cx="2286000" cy="2628059"/>
            <a:chOff x="3522606" y="4417220"/>
            <a:chExt cx="2286000" cy="2628059"/>
          </a:xfrm>
        </p:grpSpPr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A9C7B458-3910-4A61-BAAB-9F401F3412A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241131" y="4417220"/>
              <a:ext cx="283369" cy="495299"/>
            </a:xfrm>
            <a:prstGeom prst="line">
              <a:avLst/>
            </a:prstGeom>
            <a:ln w="1905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BDD6EB1-97DF-4FC8-887B-70A36F5AC1B6}"/>
                </a:ext>
              </a:extLst>
            </p:cNvPr>
            <p:cNvSpPr/>
            <p:nvPr userDrawn="1"/>
          </p:nvSpPr>
          <p:spPr>
            <a:xfrm>
              <a:off x="3522606" y="4759279"/>
              <a:ext cx="2286000" cy="228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6897AE1A-B34E-488B-B9A6-F091B9BE2A3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70325" y="6282051"/>
            <a:ext cx="1581149" cy="371320"/>
          </a:xfrm>
        </p:spPr>
        <p:txBody>
          <a:bodyPr anchor="b" anchorCtr="1">
            <a:spAutoFit/>
          </a:bodyPr>
          <a:lstStyle>
            <a:lvl1pPr marL="0" indent="0" algn="ctr">
              <a:lnSpc>
                <a:spcPts val="1450"/>
              </a:lnSpc>
              <a:spcBef>
                <a:spcPts val="0"/>
              </a:spcBef>
              <a:buNone/>
              <a:defRPr sz="1100" b="1"/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5244386B-6F66-4205-9E01-F96A2815F0C3}"/>
              </a:ext>
            </a:extLst>
          </p:cNvPr>
          <p:cNvGrpSpPr/>
          <p:nvPr userDrawn="1"/>
        </p:nvGrpSpPr>
        <p:grpSpPr>
          <a:xfrm>
            <a:off x="6387726" y="4417220"/>
            <a:ext cx="2286000" cy="2628059"/>
            <a:chOff x="6387726" y="4417220"/>
            <a:chExt cx="2286000" cy="2628059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41D6A776-E192-4148-AE77-30B33237A4B2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6667502" y="4417220"/>
              <a:ext cx="283367" cy="495299"/>
            </a:xfrm>
            <a:prstGeom prst="line">
              <a:avLst/>
            </a:prstGeom>
            <a:ln w="1905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2883973-7026-45BA-8314-559E59DE690E}"/>
                </a:ext>
              </a:extLst>
            </p:cNvPr>
            <p:cNvSpPr/>
            <p:nvPr userDrawn="1"/>
          </p:nvSpPr>
          <p:spPr>
            <a:xfrm>
              <a:off x="6387726" y="4759279"/>
              <a:ext cx="2286000" cy="228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5CC9DDFE-F4EF-4403-9DF9-AAC6C5878A8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735445" y="6282949"/>
            <a:ext cx="1581149" cy="370422"/>
          </a:xfrm>
        </p:spPr>
        <p:txBody>
          <a:bodyPr anchor="b" anchorCtr="1">
            <a:spAutoFit/>
          </a:bodyPr>
          <a:lstStyle>
            <a:lvl1pPr marL="0" indent="0" algn="ctr">
              <a:lnSpc>
                <a:spcPts val="1450"/>
              </a:lnSpc>
              <a:spcBef>
                <a:spcPts val="0"/>
              </a:spcBef>
              <a:buNone/>
              <a:defRPr sz="1100" b="1"/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80" name="Picture Placeholder 74">
            <a:extLst>
              <a:ext uri="{FF2B5EF4-FFF2-40B4-BE49-F238E27FC236}">
                <a16:creationId xmlns:a16="http://schemas.microsoft.com/office/drawing/2014/main" id="{0C59BDF0-4256-498D-9786-1657A719FD13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4239418" y="5375804"/>
            <a:ext cx="864000" cy="864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81" name="Picture Placeholder 74">
            <a:extLst>
              <a:ext uri="{FF2B5EF4-FFF2-40B4-BE49-F238E27FC236}">
                <a16:creationId xmlns:a16="http://schemas.microsoft.com/office/drawing/2014/main" id="{6EA51BB6-7DB3-429A-A84D-37B56D37F5E4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7094019" y="5375804"/>
            <a:ext cx="864000" cy="864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58" name="Text Placeholder 6">
            <a:extLst>
              <a:ext uri="{FF2B5EF4-FFF2-40B4-BE49-F238E27FC236}">
                <a16:creationId xmlns:a16="http://schemas.microsoft.com/office/drawing/2014/main" id="{138AA5C4-607D-455B-B4F9-B3A112E4E6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8400" y="760271"/>
            <a:ext cx="2612975" cy="161583"/>
          </a:xfrm>
        </p:spPr>
        <p:txBody>
          <a:bodyPr wrap="square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050" spc="50" baseline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SLIDE TITLE</a:t>
            </a:r>
            <a:endParaRPr lang="en-GB"/>
          </a:p>
        </p:txBody>
      </p:sp>
      <p:sp>
        <p:nvSpPr>
          <p:cNvPr id="60" name="Text Placeholder 6">
            <a:extLst>
              <a:ext uri="{FF2B5EF4-FFF2-40B4-BE49-F238E27FC236}">
                <a16:creationId xmlns:a16="http://schemas.microsoft.com/office/drawing/2014/main" id="{63379416-1063-4C63-9B56-F8B969BEA22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735744" y="3744267"/>
            <a:ext cx="737381" cy="152671"/>
          </a:xfrm>
        </p:spPr>
        <p:txBody>
          <a:bodyPr wrap="none" anchor="t" anchorCtr="0">
            <a:spAutoFit/>
          </a:bodyPr>
          <a:lstStyle>
            <a:lvl1pPr marL="0" marR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 spc="5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55462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76" grpId="0"/>
      <p:bldP spid="77" grpId="0"/>
      <p:bldP spid="83" grpId="0"/>
      <p:bldP spid="84" grpId="0"/>
      <p:bldP spid="41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80" grpId="0"/>
      <p:bldP spid="81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men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4BD0FD49-68D0-4CBF-9520-336C6A06D9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86500"/>
            <a:ext cx="12192000" cy="57149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695986-A899-4901-BE86-AC822694A0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1" y="0"/>
            <a:ext cx="576000" cy="3420000"/>
          </a:xfrm>
          <a:solidFill>
            <a:srgbClr val="D85243"/>
          </a:solidFill>
        </p:spPr>
        <p:txBody>
          <a:bodyPr vert="vert27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8FF6A71-DE2B-43EE-9318-D6C997F59E2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8325" y="0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EC24E5CB-C526-4AC0-886F-987F5E8A9B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326607" y="0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017DE460-27EA-4954-B840-AC0B60BBF5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8325" y="1709738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1D385718-9296-4338-9512-15AC298014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26607" y="1709738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DACD257-F04F-4485-9561-4A959B7FAC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07112" y="0"/>
            <a:ext cx="576000" cy="3420000"/>
          </a:xfrm>
          <a:solidFill>
            <a:srgbClr val="D85243"/>
          </a:solidFill>
        </p:spPr>
        <p:txBody>
          <a:bodyPr vert="vert27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  <a:endParaRPr lang="en-GB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8BFCCBDE-FC3D-4C07-AB3A-919B0FB023E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75438" y="0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94905194-C079-40B6-AD2A-B34ED8C088B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33720" y="0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02075B9A-DA1C-42FE-B26D-D0D0E5C4180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75438" y="1709738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B287CA86-FE47-45EE-9F67-E2E65C7C55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33720" y="1709738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84A8631-8F79-4EB3-9BA7-83C2C8D9958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3438525"/>
            <a:ext cx="576000" cy="3420000"/>
          </a:xfrm>
          <a:solidFill>
            <a:srgbClr val="D85243"/>
          </a:solidFill>
        </p:spPr>
        <p:txBody>
          <a:bodyPr vert="vert27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ECE56E2B-3BDF-4762-86AA-5EFF675EDC1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68325" y="3438525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 dirty="0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D13ADB08-BEAB-4616-9A8E-86D87764732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326607" y="3438525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E7F9B0A4-5F4C-41FA-805C-CE833001B1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68325" y="5148263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C07819B0-3F10-4D40-9F9A-DF350F53A12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326607" y="5148263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E05F7C0A-03DB-41F8-A170-DBE66210D67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07112" y="3438525"/>
            <a:ext cx="576000" cy="3420000"/>
          </a:xfrm>
          <a:solidFill>
            <a:srgbClr val="D85243"/>
          </a:solidFill>
        </p:spPr>
        <p:txBody>
          <a:bodyPr vert="vert27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9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  <a:endParaRPr lang="en-GB"/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B20FA29-0F18-4500-B9C5-A488E70279C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675438" y="3438525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2011C95E-F8A4-4BBE-97BC-4BC8E4050D6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433720" y="3438525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32BFD0F2-43E1-4A8E-999C-2372ABE6C11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675438" y="5148263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9BC05CB2-9E07-4715-959C-CE96EAFCD46D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433720" y="5148263"/>
            <a:ext cx="2758282" cy="170973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687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  <p:bldP spid="7" grpId="0"/>
      <p:bldP spid="8" grpId="0"/>
      <p:bldP spid="9" grpId="0"/>
      <p:bldP spid="10" grpId="0" uiExpand="1" build="p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  <p:bldP spid="12" grpId="0"/>
      <p:bldP spid="13" grpId="0"/>
      <p:bldP spid="14" grpId="0"/>
      <p:bldP spid="15" grpId="0" uiExpand="1" build="p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/>
      <p:bldP spid="18" grpId="0"/>
      <p:bldP spid="19" grpId="0"/>
      <p:bldP spid="20" grpId="0" uiExpand="1" build="p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2" grpId="0"/>
      <p:bldP spid="23" grpId="0"/>
      <p:bldP spid="2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57FF3-0754-4B68-B925-FF08A604F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400" y="768350"/>
            <a:ext cx="4565599" cy="352425"/>
          </a:xfrm>
        </p:spPr>
        <p:txBody>
          <a:bodyPr lIns="0" tIns="0" rIns="0" bIns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FAAD5-56AB-4A0C-AE07-D6C8AC678A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8401" y="1430208"/>
            <a:ext cx="4565599" cy="4482435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B6A7772-552B-4AE0-BBB2-BC8B69AD8EB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093600" y="0"/>
            <a:ext cx="6098400" cy="6858000"/>
          </a:xfrm>
          <a:solidFill>
            <a:schemeClr val="bg1">
              <a:lumMod val="50000"/>
            </a:schemeClr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01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57FF3-0754-4B68-B925-FF08A604F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2852" y="768350"/>
            <a:ext cx="4587618" cy="352425"/>
          </a:xfrm>
        </p:spPr>
        <p:txBody>
          <a:bodyPr lIns="0" tIns="0" rIns="0" bIns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D39432-340B-4BCE-954B-DB580C9150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2852" y="1430208"/>
            <a:ext cx="4570747" cy="4482435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C4A73AE-BFB6-481E-9A0D-CA37AB9B516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2400" y="0"/>
            <a:ext cx="6098400" cy="6858000"/>
          </a:xfrm>
          <a:solidFill>
            <a:schemeClr val="bg1">
              <a:lumMod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14B4FF4-F993-41F5-84C2-E1944B68DBE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6285600"/>
            <a:ext cx="12193200" cy="5724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69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95497-6677-4272-8837-794B8653A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14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oxe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95497-6677-4272-8837-794B8653A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225723C-39EB-4431-A6B4-AB317921EF55}"/>
              </a:ext>
            </a:extLst>
          </p:cNvPr>
          <p:cNvSpPr/>
          <p:nvPr userDrawn="1"/>
        </p:nvSpPr>
        <p:spPr>
          <a:xfrm>
            <a:off x="768400" y="1430176"/>
            <a:ext cx="3420000" cy="2144079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/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0B7863D3-D606-4106-B1F6-90D4D343C5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44625" y="2032680"/>
            <a:ext cx="2832049" cy="1242000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1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4C7C2BC8-C072-4CB8-9921-AF9654BFBA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4625" y="1751249"/>
            <a:ext cx="2832049" cy="18000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latin typeface="Cera Pro" panose="000005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3D71F10C-9CDD-4179-8889-8A49B4B32591}"/>
              </a:ext>
            </a:extLst>
          </p:cNvPr>
          <p:cNvSpPr/>
          <p:nvPr userDrawn="1"/>
        </p:nvSpPr>
        <p:spPr>
          <a:xfrm>
            <a:off x="768400" y="3766976"/>
            <a:ext cx="3420000" cy="2144079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Content Placeholder 36">
            <a:extLst>
              <a:ext uri="{FF2B5EF4-FFF2-40B4-BE49-F238E27FC236}">
                <a16:creationId xmlns:a16="http://schemas.microsoft.com/office/drawing/2014/main" id="{9D5A1B03-9D71-4EDA-979B-F2595A189EA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044625" y="4369480"/>
            <a:ext cx="2832049" cy="1242000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1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47">
            <a:extLst>
              <a:ext uri="{FF2B5EF4-FFF2-40B4-BE49-F238E27FC236}">
                <a16:creationId xmlns:a16="http://schemas.microsoft.com/office/drawing/2014/main" id="{4FFAAF77-C0E2-40F5-9C48-B0C7F88101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44625" y="4088049"/>
            <a:ext cx="2832049" cy="18000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latin typeface="Cera Pro" panose="000005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8FA9E137-F6A5-4808-A860-DF71742D8407}"/>
              </a:ext>
            </a:extLst>
          </p:cNvPr>
          <p:cNvSpPr/>
          <p:nvPr userDrawn="1"/>
        </p:nvSpPr>
        <p:spPr>
          <a:xfrm>
            <a:off x="4381550" y="1430176"/>
            <a:ext cx="3420000" cy="2144079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Content Placeholder 36">
            <a:extLst>
              <a:ext uri="{FF2B5EF4-FFF2-40B4-BE49-F238E27FC236}">
                <a16:creationId xmlns:a16="http://schemas.microsoft.com/office/drawing/2014/main" id="{028E11FB-EACE-4999-8C4B-734DB4AED6D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657775" y="2032680"/>
            <a:ext cx="2832049" cy="1242000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1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47">
            <a:extLst>
              <a:ext uri="{FF2B5EF4-FFF2-40B4-BE49-F238E27FC236}">
                <a16:creationId xmlns:a16="http://schemas.microsoft.com/office/drawing/2014/main" id="{BFE92FC1-93EB-4E37-9A91-4FE1421728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57775" y="1751249"/>
            <a:ext cx="2832049" cy="18000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latin typeface="Cera Pro" panose="000005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A2B74AD9-4C12-4614-A9F7-ACD806DB3C7F}"/>
              </a:ext>
            </a:extLst>
          </p:cNvPr>
          <p:cNvSpPr/>
          <p:nvPr userDrawn="1"/>
        </p:nvSpPr>
        <p:spPr>
          <a:xfrm>
            <a:off x="4381550" y="3766976"/>
            <a:ext cx="3420000" cy="2144079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Content Placeholder 36">
            <a:extLst>
              <a:ext uri="{FF2B5EF4-FFF2-40B4-BE49-F238E27FC236}">
                <a16:creationId xmlns:a16="http://schemas.microsoft.com/office/drawing/2014/main" id="{78472BE6-6793-4833-B501-1C35E30C7D8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657775" y="4369480"/>
            <a:ext cx="2832049" cy="1242000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1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47">
            <a:extLst>
              <a:ext uri="{FF2B5EF4-FFF2-40B4-BE49-F238E27FC236}">
                <a16:creationId xmlns:a16="http://schemas.microsoft.com/office/drawing/2014/main" id="{BCC1115D-1485-49A1-A38C-5F9BC41270A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57775" y="4088049"/>
            <a:ext cx="2832049" cy="18000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latin typeface="Cera Pro" panose="000005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32D98211-4C9C-417D-858E-C737471251DB}"/>
              </a:ext>
            </a:extLst>
          </p:cNvPr>
          <p:cNvSpPr/>
          <p:nvPr userDrawn="1"/>
        </p:nvSpPr>
        <p:spPr>
          <a:xfrm>
            <a:off x="8007400" y="1430176"/>
            <a:ext cx="3420000" cy="2144079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Content Placeholder 36">
            <a:extLst>
              <a:ext uri="{FF2B5EF4-FFF2-40B4-BE49-F238E27FC236}">
                <a16:creationId xmlns:a16="http://schemas.microsoft.com/office/drawing/2014/main" id="{AA22A8A8-6840-4B56-A1D5-A5F386C58A8E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283625" y="2032680"/>
            <a:ext cx="2832049" cy="1242000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1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47">
            <a:extLst>
              <a:ext uri="{FF2B5EF4-FFF2-40B4-BE49-F238E27FC236}">
                <a16:creationId xmlns:a16="http://schemas.microsoft.com/office/drawing/2014/main" id="{8527F1EC-F152-41DE-AC58-AF80C330AB0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83625" y="1751249"/>
            <a:ext cx="2832049" cy="18000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latin typeface="Cera Pro" panose="000005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669DDB0A-96FA-4EE9-BAA2-73A97BE9F3E0}"/>
              </a:ext>
            </a:extLst>
          </p:cNvPr>
          <p:cNvSpPr/>
          <p:nvPr userDrawn="1"/>
        </p:nvSpPr>
        <p:spPr>
          <a:xfrm>
            <a:off x="8007400" y="3766976"/>
            <a:ext cx="3420000" cy="2144079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Content Placeholder 36">
            <a:extLst>
              <a:ext uri="{FF2B5EF4-FFF2-40B4-BE49-F238E27FC236}">
                <a16:creationId xmlns:a16="http://schemas.microsoft.com/office/drawing/2014/main" id="{7650FA78-8FD5-4E0A-83E3-6D2986F99A75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283625" y="4369480"/>
            <a:ext cx="2832049" cy="1242000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1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2" name="Text Placeholder 47">
            <a:extLst>
              <a:ext uri="{FF2B5EF4-FFF2-40B4-BE49-F238E27FC236}">
                <a16:creationId xmlns:a16="http://schemas.microsoft.com/office/drawing/2014/main" id="{FEC22283-27E6-43FE-B7A9-F4F3E60A8B1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283625" y="4088049"/>
            <a:ext cx="2832049" cy="18000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latin typeface="Cera Pro" panose="00000500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Picture Placeholder 74">
            <a:extLst>
              <a:ext uri="{FF2B5EF4-FFF2-40B4-BE49-F238E27FC236}">
                <a16:creationId xmlns:a16="http://schemas.microsoft.com/office/drawing/2014/main" id="{200E84FF-4041-48AE-B56B-5C5F84AE7EC1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3336674" y="2734680"/>
            <a:ext cx="540000" cy="540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22" name="Picture Placeholder 74">
            <a:extLst>
              <a:ext uri="{FF2B5EF4-FFF2-40B4-BE49-F238E27FC236}">
                <a16:creationId xmlns:a16="http://schemas.microsoft.com/office/drawing/2014/main" id="{658F18F4-F124-4015-A7FB-98A48BD5194B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6949824" y="2734680"/>
            <a:ext cx="540000" cy="540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23" name="Picture Placeholder 74">
            <a:extLst>
              <a:ext uri="{FF2B5EF4-FFF2-40B4-BE49-F238E27FC236}">
                <a16:creationId xmlns:a16="http://schemas.microsoft.com/office/drawing/2014/main" id="{46B8AD73-66A3-4A7C-B611-3CFE9A90F2DB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10575674" y="2734680"/>
            <a:ext cx="540000" cy="540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24" name="Picture Placeholder 74">
            <a:extLst>
              <a:ext uri="{FF2B5EF4-FFF2-40B4-BE49-F238E27FC236}">
                <a16:creationId xmlns:a16="http://schemas.microsoft.com/office/drawing/2014/main" id="{463D9239-FFA2-446C-B869-497B7C0BA548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0575674" y="5071480"/>
            <a:ext cx="540000" cy="540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25" name="Picture Placeholder 74">
            <a:extLst>
              <a:ext uri="{FF2B5EF4-FFF2-40B4-BE49-F238E27FC236}">
                <a16:creationId xmlns:a16="http://schemas.microsoft.com/office/drawing/2014/main" id="{FDB34C98-64D7-477E-8B7C-6D783786C2BE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6949824" y="5071480"/>
            <a:ext cx="540000" cy="540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  <p:sp>
        <p:nvSpPr>
          <p:cNvPr id="26" name="Picture Placeholder 74">
            <a:extLst>
              <a:ext uri="{FF2B5EF4-FFF2-40B4-BE49-F238E27FC236}">
                <a16:creationId xmlns:a16="http://schemas.microsoft.com/office/drawing/2014/main" id="{9BD8DC6E-C1D6-4FB3-B854-C9B22A5DC131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3336674" y="5071480"/>
            <a:ext cx="540000" cy="540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920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animBg="1"/>
      <p:bldP spid="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animBg="1"/>
      <p:bldP spid="6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animBg="1"/>
      <p:bldP spid="6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animBg="1"/>
      <p:bldP spid="6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 animBg="1"/>
      <p:bldP spid="7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2" grpId="0"/>
      <p:bldP spid="23" grpId="0"/>
      <p:bldP spid="24" grpId="0"/>
      <p:bldP spid="25" grpId="0"/>
      <p:bldP spid="26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1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39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48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16DCF9-05DE-40B6-AB79-D4C3419AA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400" y="768350"/>
            <a:ext cx="10672070" cy="35242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 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DCA313-DC30-46FC-82A0-F1FA2BDA9D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8399" y="1431131"/>
            <a:ext cx="10672069" cy="44740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061C4D-0991-476D-8319-51BD8F5F6687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6500"/>
            <a:ext cx="121920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67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2" r:id="rId2"/>
    <p:sldLayoutId id="2147483662" r:id="rId3"/>
    <p:sldLayoutId id="2147483663" r:id="rId4"/>
    <p:sldLayoutId id="2147483652" r:id="rId5"/>
    <p:sldLayoutId id="2147483660" r:id="rId6"/>
    <p:sldLayoutId id="2147483661" r:id="rId7"/>
    <p:sldLayoutId id="2147483654" r:id="rId8"/>
    <p:sldLayoutId id="2147483664" r:id="rId9"/>
    <p:sldLayoutId id="2147483665" r:id="rId10"/>
    <p:sldLayoutId id="2147483666" r:id="rId11"/>
    <p:sldLayoutId id="2147483667" r:id="rId12"/>
    <p:sldLayoutId id="2147483651" r:id="rId13"/>
    <p:sldLayoutId id="2147483653" r:id="rId14"/>
    <p:sldLayoutId id="2147483723" r:id="rId15"/>
    <p:sldLayoutId id="2147483724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250" b="1" kern="1200">
          <a:solidFill>
            <a:schemeClr val="tx1"/>
          </a:solidFill>
          <a:latin typeface="Cera Pro" panose="000005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ts val="22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1pPr>
      <a:lvl2pPr marL="685800" indent="-228600" algn="l" defTabSz="914400" rtl="0" eaLnBrk="1" latinLnBrk="0" hangingPunct="1">
        <a:lnSpc>
          <a:spcPts val="22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2pPr>
      <a:lvl3pPr marL="1143000" indent="-228600" algn="l" defTabSz="914400" rtl="0" eaLnBrk="1" latinLnBrk="0" hangingPunct="1">
        <a:lnSpc>
          <a:spcPts val="22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3pPr>
      <a:lvl4pPr marL="1600200" indent="-228600" algn="l" defTabSz="914400" rtl="0" eaLnBrk="1" latinLnBrk="0" hangingPunct="1">
        <a:lnSpc>
          <a:spcPts val="22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4pPr>
      <a:lvl5pPr marL="2057400" indent="-228600" algn="l" defTabSz="914400" rtl="0" eaLnBrk="1" latinLnBrk="0" hangingPunct="1">
        <a:lnSpc>
          <a:spcPts val="22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DCA313-DC30-46FC-82A0-F1FA2BDA9D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8399" y="1431131"/>
            <a:ext cx="10672069" cy="44740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EF45F7-F10A-4083-B898-57959DF1415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6500"/>
            <a:ext cx="12192000" cy="571500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1D24C35-764A-45ED-9A08-157391855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400" y="768350"/>
            <a:ext cx="10672070" cy="35242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11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9" r:id="rId8"/>
    <p:sldLayoutId id="2147483690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250" b="1" kern="1200">
          <a:solidFill>
            <a:schemeClr val="tx1"/>
          </a:solidFill>
          <a:latin typeface="Cera Pro" panose="000005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ts val="22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1pPr>
      <a:lvl2pPr marL="685800" indent="-228600" algn="l" defTabSz="914400" rtl="0" eaLnBrk="1" latinLnBrk="0" hangingPunct="1">
        <a:lnSpc>
          <a:spcPts val="22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2pPr>
      <a:lvl3pPr marL="1143000" indent="-228600" algn="l" defTabSz="914400" rtl="0" eaLnBrk="1" latinLnBrk="0" hangingPunct="1">
        <a:lnSpc>
          <a:spcPts val="22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3pPr>
      <a:lvl4pPr marL="1600200" indent="-228600" algn="l" defTabSz="914400" rtl="0" eaLnBrk="1" latinLnBrk="0" hangingPunct="1">
        <a:lnSpc>
          <a:spcPts val="22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4pPr>
      <a:lvl5pPr marL="2057400" indent="-228600" algn="l" defTabSz="914400" rtl="0" eaLnBrk="1" latinLnBrk="0" hangingPunct="1">
        <a:lnSpc>
          <a:spcPts val="22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DCA313-DC30-46FC-82A0-F1FA2BDA9D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8399" y="1431131"/>
            <a:ext cx="10672069" cy="44740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AF66BC-BB3B-4655-B854-4205EC555A8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86500"/>
            <a:ext cx="12192000" cy="571499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C42CC05-9E4D-4EBA-8A68-A7D1ABAF1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400" y="768350"/>
            <a:ext cx="10672070" cy="35242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180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250" b="1" kern="1200">
          <a:solidFill>
            <a:schemeClr val="tx1"/>
          </a:solidFill>
          <a:latin typeface="Cera Pro" panose="000005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ts val="22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1pPr>
      <a:lvl2pPr marL="685800" indent="-228600" algn="l" defTabSz="914400" rtl="0" eaLnBrk="1" latinLnBrk="0" hangingPunct="1">
        <a:lnSpc>
          <a:spcPts val="22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2pPr>
      <a:lvl3pPr marL="1143000" indent="-228600" algn="l" defTabSz="914400" rtl="0" eaLnBrk="1" latinLnBrk="0" hangingPunct="1">
        <a:lnSpc>
          <a:spcPts val="22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3pPr>
      <a:lvl4pPr marL="1600200" indent="-228600" algn="l" defTabSz="914400" rtl="0" eaLnBrk="1" latinLnBrk="0" hangingPunct="1">
        <a:lnSpc>
          <a:spcPts val="22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4pPr>
      <a:lvl5pPr marL="2057400" indent="-228600" algn="l" defTabSz="914400" rtl="0" eaLnBrk="1" latinLnBrk="0" hangingPunct="1">
        <a:lnSpc>
          <a:spcPts val="22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DCA313-DC30-46FC-82A0-F1FA2BDA9D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8399" y="1431131"/>
            <a:ext cx="10672069" cy="44740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AF66BC-BB3B-4655-B854-4205EC555A8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6500"/>
            <a:ext cx="12192000" cy="571500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C42CC05-9E4D-4EBA-8A68-A7D1ABAF1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400" y="768350"/>
            <a:ext cx="10672070" cy="35242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555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700" r:id="rId8"/>
    <p:sldLayoutId id="2147483701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250" b="1" kern="1200">
          <a:solidFill>
            <a:schemeClr val="tx1"/>
          </a:solidFill>
          <a:latin typeface="Cera Pro" panose="000005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ts val="22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1pPr>
      <a:lvl2pPr marL="685800" indent="-228600" algn="l" defTabSz="914400" rtl="0" eaLnBrk="1" latinLnBrk="0" hangingPunct="1">
        <a:lnSpc>
          <a:spcPts val="22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2pPr>
      <a:lvl3pPr marL="1143000" indent="-228600" algn="l" defTabSz="914400" rtl="0" eaLnBrk="1" latinLnBrk="0" hangingPunct="1">
        <a:lnSpc>
          <a:spcPts val="22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3pPr>
      <a:lvl4pPr marL="1600200" indent="-228600" algn="l" defTabSz="914400" rtl="0" eaLnBrk="1" latinLnBrk="0" hangingPunct="1">
        <a:lnSpc>
          <a:spcPts val="22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4pPr>
      <a:lvl5pPr marL="2057400" indent="-228600" algn="l" defTabSz="914400" rtl="0" eaLnBrk="1" latinLnBrk="0" hangingPunct="1">
        <a:lnSpc>
          <a:spcPts val="22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DCA313-DC30-46FC-82A0-F1FA2BDA9D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8399" y="1431131"/>
            <a:ext cx="10672069" cy="44740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AF66BC-BB3B-4655-B854-4205EC555A8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86500"/>
            <a:ext cx="12192000" cy="571499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C42CC05-9E4D-4EBA-8A68-A7D1ABAF1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400" y="768350"/>
            <a:ext cx="10672070" cy="35242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748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250" b="1" kern="1200">
          <a:solidFill>
            <a:schemeClr val="tx1"/>
          </a:solidFill>
          <a:latin typeface="Cera Pro" panose="000005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ts val="22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1pPr>
      <a:lvl2pPr marL="685800" indent="-228600" algn="l" defTabSz="914400" rtl="0" eaLnBrk="1" latinLnBrk="0" hangingPunct="1">
        <a:lnSpc>
          <a:spcPts val="22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2pPr>
      <a:lvl3pPr marL="1143000" indent="-228600" algn="l" defTabSz="914400" rtl="0" eaLnBrk="1" latinLnBrk="0" hangingPunct="1">
        <a:lnSpc>
          <a:spcPts val="22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3pPr>
      <a:lvl4pPr marL="1600200" indent="-228600" algn="l" defTabSz="914400" rtl="0" eaLnBrk="1" latinLnBrk="0" hangingPunct="1">
        <a:lnSpc>
          <a:spcPts val="22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4pPr>
      <a:lvl5pPr marL="2057400" indent="-228600" algn="l" defTabSz="914400" rtl="0" eaLnBrk="1" latinLnBrk="0" hangingPunct="1">
        <a:lnSpc>
          <a:spcPts val="22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3B4AEFFA-38BE-C947-B099-1EDF134A9C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2" r="-1" b="11421"/>
          <a:stretch/>
        </p:blipFill>
        <p:spPr>
          <a:xfrm>
            <a:off x="320040" y="320040"/>
            <a:ext cx="11548872" cy="4303462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A27B6159-7734-4564-9E0F-C4BC43C36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FB86993F-990B-8346-B2C5-9DD65565A0E3}"/>
              </a:ext>
            </a:extLst>
          </p:cNvPr>
          <p:cNvSpPr/>
          <p:nvPr/>
        </p:nvSpPr>
        <p:spPr>
          <a:xfrm>
            <a:off x="426720" y="4876800"/>
            <a:ext cx="11350752" cy="1572768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4231BFC0-F518-AD4D-B364-FE3310A0A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009083"/>
            <a:ext cx="2889504" cy="1345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600" dirty="0">
                <a:latin typeface="+mj-lt"/>
              </a:rPr>
              <a:t>Sebastian Birgersson</a:t>
            </a:r>
            <a:br>
              <a:rPr lang="en-US" sz="2600" dirty="0">
                <a:latin typeface="+mj-lt"/>
              </a:rPr>
            </a:br>
            <a:r>
              <a:rPr lang="en-US" sz="2600" dirty="0">
                <a:latin typeface="+mj-lt"/>
              </a:rPr>
              <a:t>Commercial Director </a:t>
            </a:r>
            <a:br>
              <a:rPr lang="en-US" sz="2600" dirty="0">
                <a:latin typeface="+mj-lt"/>
              </a:rPr>
            </a:br>
            <a:r>
              <a:rPr lang="en-US" sz="2600" dirty="0">
                <a:latin typeface="+mj-lt"/>
              </a:rPr>
              <a:t>Ferry &amp; Operator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2FFB46B-05BC-4950-B18A-9593FDAE6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C03CFAE0-3E69-854E-AFF4-3A3460B1BB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240" y="5008563"/>
            <a:ext cx="6232407" cy="1346200"/>
          </a:xfrm>
        </p:spPr>
      </p:pic>
    </p:spTree>
    <p:extLst>
      <p:ext uri="{BB962C8B-B14F-4D97-AF65-F5344CB8AC3E}">
        <p14:creationId xmlns:p14="http://schemas.microsoft.com/office/powerpoint/2010/main" val="24166180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ktangel 121">
            <a:extLst>
              <a:ext uri="{FF2B5EF4-FFF2-40B4-BE49-F238E27FC236}">
                <a16:creationId xmlns:a16="http://schemas.microsoft.com/office/drawing/2014/main" id="{29F72F6E-31FD-4341-90E8-E046C6A4F6C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0C2C4F-4817-4907-84ED-AFAC247B6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46" y="158260"/>
            <a:ext cx="11852476" cy="772795"/>
          </a:xfrm>
        </p:spPr>
        <p:txBody>
          <a:bodyPr anchor="ctr" anchorCtr="0"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DIGITALT SAMMANFLÄTAT EKOSYSTEM</a:t>
            </a:r>
          </a:p>
        </p:txBody>
      </p: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87DC31CD-DEFC-455F-AB6C-4F48BA8E7FF6}"/>
              </a:ext>
            </a:extLst>
          </p:cNvPr>
          <p:cNvCxnSpPr>
            <a:cxnSpLocks/>
          </p:cNvCxnSpPr>
          <p:nvPr/>
        </p:nvCxnSpPr>
        <p:spPr>
          <a:xfrm>
            <a:off x="5250958" y="3965833"/>
            <a:ext cx="2049160" cy="1068701"/>
          </a:xfrm>
          <a:prstGeom prst="line">
            <a:avLst/>
          </a:prstGeom>
          <a:ln w="28575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5A75A5A5-9155-483F-8570-43E029A1AF43}"/>
              </a:ext>
            </a:extLst>
          </p:cNvPr>
          <p:cNvCxnSpPr>
            <a:cxnSpLocks/>
          </p:cNvCxnSpPr>
          <p:nvPr/>
        </p:nvCxnSpPr>
        <p:spPr>
          <a:xfrm>
            <a:off x="7257873" y="5023351"/>
            <a:ext cx="671245" cy="623227"/>
          </a:xfrm>
          <a:prstGeom prst="line">
            <a:avLst/>
          </a:prstGeom>
          <a:ln w="28575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C9DEE56E-98DD-40A5-9E27-FD45A9432642}"/>
              </a:ext>
            </a:extLst>
          </p:cNvPr>
          <p:cNvCxnSpPr>
            <a:cxnSpLocks/>
          </p:cNvCxnSpPr>
          <p:nvPr/>
        </p:nvCxnSpPr>
        <p:spPr>
          <a:xfrm flipV="1">
            <a:off x="7798070" y="2619398"/>
            <a:ext cx="620966" cy="1090246"/>
          </a:xfrm>
          <a:prstGeom prst="line">
            <a:avLst/>
          </a:prstGeom>
          <a:ln w="28575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E84B86B8-9F22-4FA4-8453-1F4BC9E93E7E}"/>
              </a:ext>
            </a:extLst>
          </p:cNvPr>
          <p:cNvCxnSpPr>
            <a:cxnSpLocks/>
            <a:endCxn id="275" idx="84"/>
          </p:cNvCxnSpPr>
          <p:nvPr/>
        </p:nvCxnSpPr>
        <p:spPr>
          <a:xfrm>
            <a:off x="7762032" y="3718695"/>
            <a:ext cx="773558" cy="941379"/>
          </a:xfrm>
          <a:prstGeom prst="line">
            <a:avLst/>
          </a:prstGeom>
          <a:ln w="28575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182E7937-19B3-4DC8-9C7D-2F7D3E00445E}"/>
              </a:ext>
            </a:extLst>
          </p:cNvPr>
          <p:cNvCxnSpPr>
            <a:cxnSpLocks/>
          </p:cNvCxnSpPr>
          <p:nvPr/>
        </p:nvCxnSpPr>
        <p:spPr>
          <a:xfrm flipV="1">
            <a:off x="7794513" y="2730126"/>
            <a:ext cx="2238663" cy="979876"/>
          </a:xfrm>
          <a:prstGeom prst="line">
            <a:avLst/>
          </a:prstGeom>
          <a:ln w="28575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815FE620-E331-490A-9CE9-0CF29DD14BBF}"/>
              </a:ext>
            </a:extLst>
          </p:cNvPr>
          <p:cNvCxnSpPr>
            <a:cxnSpLocks/>
          </p:cNvCxnSpPr>
          <p:nvPr/>
        </p:nvCxnSpPr>
        <p:spPr>
          <a:xfrm>
            <a:off x="7779018" y="3691188"/>
            <a:ext cx="1889937" cy="1125010"/>
          </a:xfrm>
          <a:prstGeom prst="line">
            <a:avLst/>
          </a:prstGeom>
          <a:ln w="28575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F239EBEB-F30A-48DC-9328-52632B98070C}"/>
              </a:ext>
            </a:extLst>
          </p:cNvPr>
          <p:cNvCxnSpPr>
            <a:cxnSpLocks/>
          </p:cNvCxnSpPr>
          <p:nvPr/>
        </p:nvCxnSpPr>
        <p:spPr>
          <a:xfrm flipV="1">
            <a:off x="5354272" y="3774883"/>
            <a:ext cx="2402427" cy="138585"/>
          </a:xfrm>
          <a:prstGeom prst="line">
            <a:avLst/>
          </a:prstGeom>
          <a:ln w="28575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B80E37EB-D80D-4CB5-A97E-CD07D3975197}"/>
              </a:ext>
            </a:extLst>
          </p:cNvPr>
          <p:cNvCxnSpPr>
            <a:cxnSpLocks/>
          </p:cNvCxnSpPr>
          <p:nvPr/>
        </p:nvCxnSpPr>
        <p:spPr>
          <a:xfrm flipV="1">
            <a:off x="7832580" y="3700239"/>
            <a:ext cx="3397158" cy="49140"/>
          </a:xfrm>
          <a:prstGeom prst="line">
            <a:avLst/>
          </a:prstGeom>
          <a:ln w="28575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86D8FFD5-865C-457B-88EC-010E27A5E946}"/>
              </a:ext>
            </a:extLst>
          </p:cNvPr>
          <p:cNvCxnSpPr>
            <a:cxnSpLocks/>
          </p:cNvCxnSpPr>
          <p:nvPr/>
        </p:nvCxnSpPr>
        <p:spPr>
          <a:xfrm flipH="1">
            <a:off x="5307187" y="2716021"/>
            <a:ext cx="14038" cy="671536"/>
          </a:xfrm>
          <a:prstGeom prst="line">
            <a:avLst/>
          </a:prstGeom>
          <a:ln w="28575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7F4B751F-57B2-4C50-AA9C-54D1EED28A7E}"/>
              </a:ext>
            </a:extLst>
          </p:cNvPr>
          <p:cNvCxnSpPr>
            <a:cxnSpLocks/>
          </p:cNvCxnSpPr>
          <p:nvPr/>
        </p:nvCxnSpPr>
        <p:spPr>
          <a:xfrm flipV="1">
            <a:off x="5671325" y="2464374"/>
            <a:ext cx="1105701" cy="1030221"/>
          </a:xfrm>
          <a:prstGeom prst="line">
            <a:avLst/>
          </a:prstGeom>
          <a:ln w="28575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193135DB-E732-4171-A3FA-8C92CB7D2685}"/>
              </a:ext>
            </a:extLst>
          </p:cNvPr>
          <p:cNvCxnSpPr>
            <a:cxnSpLocks/>
          </p:cNvCxnSpPr>
          <p:nvPr/>
        </p:nvCxnSpPr>
        <p:spPr>
          <a:xfrm flipV="1">
            <a:off x="5785072" y="3259525"/>
            <a:ext cx="1107075" cy="363752"/>
          </a:xfrm>
          <a:prstGeom prst="line">
            <a:avLst/>
          </a:prstGeom>
          <a:ln w="28575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8D25FF2C-184E-4B3A-95F5-C8A24F27589A}"/>
              </a:ext>
            </a:extLst>
          </p:cNvPr>
          <p:cNvCxnSpPr>
            <a:cxnSpLocks/>
          </p:cNvCxnSpPr>
          <p:nvPr/>
        </p:nvCxnSpPr>
        <p:spPr>
          <a:xfrm>
            <a:off x="1353181" y="4187259"/>
            <a:ext cx="847347" cy="414099"/>
          </a:xfrm>
          <a:prstGeom prst="line">
            <a:avLst/>
          </a:prstGeom>
          <a:ln w="28575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19DF6286-705F-4B18-AD83-E1936FF474E8}"/>
              </a:ext>
            </a:extLst>
          </p:cNvPr>
          <p:cNvCxnSpPr>
            <a:cxnSpLocks/>
          </p:cNvCxnSpPr>
          <p:nvPr/>
        </p:nvCxnSpPr>
        <p:spPr>
          <a:xfrm flipV="1">
            <a:off x="2179494" y="4130643"/>
            <a:ext cx="2442464" cy="455359"/>
          </a:xfrm>
          <a:prstGeom prst="line">
            <a:avLst/>
          </a:prstGeom>
          <a:ln w="28575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1DC4FE63-4B16-43E5-B3EB-C65E0CD6BE85}"/>
              </a:ext>
            </a:extLst>
          </p:cNvPr>
          <p:cNvCxnSpPr>
            <a:cxnSpLocks/>
          </p:cNvCxnSpPr>
          <p:nvPr/>
        </p:nvCxnSpPr>
        <p:spPr>
          <a:xfrm flipV="1">
            <a:off x="1800706" y="4563875"/>
            <a:ext cx="436573" cy="731388"/>
          </a:xfrm>
          <a:prstGeom prst="line">
            <a:avLst/>
          </a:prstGeom>
          <a:ln w="28575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A06DD131-4199-4845-A29D-0FD2E40E1631}"/>
              </a:ext>
            </a:extLst>
          </p:cNvPr>
          <p:cNvCxnSpPr>
            <a:cxnSpLocks/>
          </p:cNvCxnSpPr>
          <p:nvPr/>
        </p:nvCxnSpPr>
        <p:spPr>
          <a:xfrm flipV="1">
            <a:off x="3678626" y="4283490"/>
            <a:ext cx="1059505" cy="799153"/>
          </a:xfrm>
          <a:prstGeom prst="line">
            <a:avLst/>
          </a:prstGeom>
          <a:ln w="28575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ACC70D4E-7BDF-4BA7-AD99-3AD0BE5EB449}"/>
              </a:ext>
            </a:extLst>
          </p:cNvPr>
          <p:cNvCxnSpPr>
            <a:cxnSpLocks/>
          </p:cNvCxnSpPr>
          <p:nvPr/>
        </p:nvCxnSpPr>
        <p:spPr>
          <a:xfrm flipV="1">
            <a:off x="3846813" y="4464816"/>
            <a:ext cx="1114901" cy="1472695"/>
          </a:xfrm>
          <a:prstGeom prst="line">
            <a:avLst/>
          </a:prstGeom>
          <a:ln w="28575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4FB7943A-D09C-4CBB-9BBE-F0FC938EEA4B}"/>
              </a:ext>
            </a:extLst>
          </p:cNvPr>
          <p:cNvCxnSpPr>
            <a:cxnSpLocks/>
          </p:cNvCxnSpPr>
          <p:nvPr/>
        </p:nvCxnSpPr>
        <p:spPr>
          <a:xfrm flipV="1">
            <a:off x="4945331" y="4546937"/>
            <a:ext cx="195359" cy="670159"/>
          </a:xfrm>
          <a:prstGeom prst="line">
            <a:avLst/>
          </a:prstGeom>
          <a:ln w="28575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D2CB0017-DECF-4EF9-8EF9-2A46A4CE21A2}"/>
              </a:ext>
            </a:extLst>
          </p:cNvPr>
          <p:cNvCxnSpPr>
            <a:cxnSpLocks/>
          </p:cNvCxnSpPr>
          <p:nvPr/>
        </p:nvCxnSpPr>
        <p:spPr>
          <a:xfrm>
            <a:off x="5566064" y="4421865"/>
            <a:ext cx="410845" cy="810559"/>
          </a:xfrm>
          <a:prstGeom prst="line">
            <a:avLst/>
          </a:prstGeom>
          <a:ln w="28575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3441F601-7AE1-4E16-84A7-926FF4CD46CB}"/>
              </a:ext>
            </a:extLst>
          </p:cNvPr>
          <p:cNvCxnSpPr>
            <a:cxnSpLocks/>
          </p:cNvCxnSpPr>
          <p:nvPr/>
        </p:nvCxnSpPr>
        <p:spPr>
          <a:xfrm>
            <a:off x="2861203" y="3855688"/>
            <a:ext cx="1760103" cy="51721"/>
          </a:xfrm>
          <a:prstGeom prst="line">
            <a:avLst/>
          </a:prstGeom>
          <a:ln w="28575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F3910263-02C4-4014-BB77-9EC8FD6184D6}"/>
              </a:ext>
            </a:extLst>
          </p:cNvPr>
          <p:cNvCxnSpPr/>
          <p:nvPr/>
        </p:nvCxnSpPr>
        <p:spPr>
          <a:xfrm flipV="1">
            <a:off x="3623834" y="2277110"/>
            <a:ext cx="476440" cy="301846"/>
          </a:xfrm>
          <a:prstGeom prst="line">
            <a:avLst/>
          </a:prstGeom>
          <a:ln w="28575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19138A5C-0DCF-44BC-9EE3-D43A649624A9}"/>
              </a:ext>
            </a:extLst>
          </p:cNvPr>
          <p:cNvCxnSpPr>
            <a:cxnSpLocks/>
          </p:cNvCxnSpPr>
          <p:nvPr/>
        </p:nvCxnSpPr>
        <p:spPr>
          <a:xfrm>
            <a:off x="2933819" y="1788641"/>
            <a:ext cx="295879" cy="658585"/>
          </a:xfrm>
          <a:prstGeom prst="line">
            <a:avLst/>
          </a:prstGeom>
          <a:ln w="28575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783D0ACB-F2D8-4712-9A38-D8BAD9833E4C}"/>
              </a:ext>
            </a:extLst>
          </p:cNvPr>
          <p:cNvCxnSpPr>
            <a:cxnSpLocks/>
          </p:cNvCxnSpPr>
          <p:nvPr/>
        </p:nvCxnSpPr>
        <p:spPr>
          <a:xfrm>
            <a:off x="3778681" y="3120016"/>
            <a:ext cx="1024955" cy="512438"/>
          </a:xfrm>
          <a:prstGeom prst="line">
            <a:avLst/>
          </a:prstGeom>
          <a:ln w="28575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2ED55649-8437-4D1F-BC03-9623868A9B07}"/>
              </a:ext>
            </a:extLst>
          </p:cNvPr>
          <p:cNvGrpSpPr/>
          <p:nvPr/>
        </p:nvGrpSpPr>
        <p:grpSpPr>
          <a:xfrm>
            <a:off x="562975" y="1082294"/>
            <a:ext cx="11213131" cy="5097589"/>
            <a:chOff x="552640" y="988695"/>
            <a:chExt cx="11213131" cy="5097589"/>
          </a:xfrm>
        </p:grpSpPr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B45841E3-8B14-43C6-921C-10ACCD4BBC37}"/>
                </a:ext>
              </a:extLst>
            </p:cNvPr>
            <p:cNvCxnSpPr>
              <a:cxnSpLocks/>
              <a:stCxn id="300" idx="0"/>
            </p:cNvCxnSpPr>
            <p:nvPr/>
          </p:nvCxnSpPr>
          <p:spPr>
            <a:xfrm>
              <a:off x="2574113" y="2341854"/>
              <a:ext cx="388072" cy="189128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D4D451A7-F550-4C36-9057-2D9F5C503744}"/>
                </a:ext>
              </a:extLst>
            </p:cNvPr>
            <p:cNvGrpSpPr/>
            <p:nvPr/>
          </p:nvGrpSpPr>
          <p:grpSpPr>
            <a:xfrm>
              <a:off x="552640" y="988695"/>
              <a:ext cx="11213131" cy="5097589"/>
              <a:chOff x="552640" y="988695"/>
              <a:chExt cx="11213131" cy="5097589"/>
            </a:xfrm>
          </p:grpSpPr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EB2E83B3-9C99-431C-8001-849509EE9694}"/>
                  </a:ext>
                </a:extLst>
              </p:cNvPr>
              <p:cNvCxnSpPr>
                <a:cxnSpLocks/>
                <a:stCxn id="305" idx="0"/>
                <a:endCxn id="302" idx="2"/>
              </p:cNvCxnSpPr>
              <p:nvPr/>
            </p:nvCxnSpPr>
            <p:spPr>
              <a:xfrm>
                <a:off x="1304781" y="2817968"/>
                <a:ext cx="505173" cy="194470"/>
              </a:xfrm>
              <a:prstGeom prst="line">
                <a:avLst/>
              </a:prstGeom>
              <a:ln/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E2F93F88-BE28-4669-B367-277513EB9854}"/>
                  </a:ext>
                </a:extLst>
              </p:cNvPr>
              <p:cNvGrpSpPr/>
              <p:nvPr/>
            </p:nvGrpSpPr>
            <p:grpSpPr>
              <a:xfrm>
                <a:off x="552640" y="988695"/>
                <a:ext cx="11213131" cy="5097589"/>
                <a:chOff x="552640" y="988695"/>
                <a:chExt cx="11213131" cy="5097589"/>
              </a:xfrm>
            </p:grpSpPr>
            <p:cxnSp>
              <p:nvCxnSpPr>
                <p:cNvPr id="233" name="Straight Connector 232">
                  <a:extLst>
                    <a:ext uri="{FF2B5EF4-FFF2-40B4-BE49-F238E27FC236}">
                      <a16:creationId xmlns:a16="http://schemas.microsoft.com/office/drawing/2014/main" id="{999C511B-A7DB-4182-BB68-58E39704873B}"/>
                    </a:ext>
                  </a:extLst>
                </p:cNvPr>
                <p:cNvCxnSpPr>
                  <a:cxnSpLocks/>
                  <a:stCxn id="302" idx="0"/>
                </p:cNvCxnSpPr>
                <p:nvPr/>
              </p:nvCxnSpPr>
              <p:spPr>
                <a:xfrm flipV="1">
                  <a:off x="2286366" y="2903982"/>
                  <a:ext cx="662235" cy="103378"/>
                </a:xfrm>
                <a:prstGeom prst="line">
                  <a:avLst/>
                </a:prstGeom>
                <a:ln/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  <p:grpSp>
              <p:nvGrpSpPr>
                <p:cNvPr id="234" name="Graphic 4">
                  <a:extLst>
                    <a:ext uri="{FF2B5EF4-FFF2-40B4-BE49-F238E27FC236}">
                      <a16:creationId xmlns:a16="http://schemas.microsoft.com/office/drawing/2014/main" id="{B7D3B038-2A96-4C7F-93EB-B4865D77034E}"/>
                    </a:ext>
                  </a:extLst>
                </p:cNvPr>
                <p:cNvGrpSpPr/>
                <p:nvPr/>
              </p:nvGrpSpPr>
              <p:grpSpPr>
                <a:xfrm>
                  <a:off x="552640" y="988695"/>
                  <a:ext cx="11213131" cy="5097589"/>
                  <a:chOff x="552640" y="866775"/>
                  <a:chExt cx="11213131" cy="5097589"/>
                </a:xfrm>
              </p:grpSpPr>
              <p:grpSp>
                <p:nvGrpSpPr>
                  <p:cNvPr id="235" name="Graphic 4">
                    <a:extLst>
                      <a:ext uri="{FF2B5EF4-FFF2-40B4-BE49-F238E27FC236}">
                        <a16:creationId xmlns:a16="http://schemas.microsoft.com/office/drawing/2014/main" id="{B3624A2D-0B17-40D7-A065-DFE0D13F2046}"/>
                      </a:ext>
                    </a:extLst>
                  </p:cNvPr>
                  <p:cNvGrpSpPr/>
                  <p:nvPr/>
                </p:nvGrpSpPr>
                <p:grpSpPr>
                  <a:xfrm>
                    <a:off x="4423505" y="2887980"/>
                    <a:ext cx="1669923" cy="1669922"/>
                    <a:chOff x="4423505" y="2887980"/>
                    <a:chExt cx="1669923" cy="1669922"/>
                  </a:xfrm>
                </p:grpSpPr>
                <p:sp>
                  <p:nvSpPr>
                    <p:cNvPr id="327" name="Freeform: Shape 326">
                      <a:extLst>
                        <a:ext uri="{FF2B5EF4-FFF2-40B4-BE49-F238E27FC236}">
                          <a16:creationId xmlns:a16="http://schemas.microsoft.com/office/drawing/2014/main" id="{F968AB55-78E9-4914-8E09-A81243C544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23505" y="2887980"/>
                      <a:ext cx="1669923" cy="1669922"/>
                    </a:xfrm>
                    <a:custGeom>
                      <a:avLst/>
                      <a:gdLst>
                        <a:gd name="connsiteX0" fmla="*/ 1669923 w 1669923"/>
                        <a:gd name="connsiteY0" fmla="*/ 834961 h 1669922"/>
                        <a:gd name="connsiteX1" fmla="*/ 834961 w 1669923"/>
                        <a:gd name="connsiteY1" fmla="*/ 1669923 h 1669922"/>
                        <a:gd name="connsiteX2" fmla="*/ 0 w 1669923"/>
                        <a:gd name="connsiteY2" fmla="*/ 834961 h 1669922"/>
                        <a:gd name="connsiteX3" fmla="*/ 834961 w 1669923"/>
                        <a:gd name="connsiteY3" fmla="*/ 0 h 1669922"/>
                        <a:gd name="connsiteX4" fmla="*/ 1669923 w 1669923"/>
                        <a:gd name="connsiteY4" fmla="*/ 834961 h 16699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69923" h="1669922">
                          <a:moveTo>
                            <a:pt x="1669923" y="834961"/>
                          </a:moveTo>
                          <a:cubicBezTo>
                            <a:pt x="1669923" y="1296098"/>
                            <a:pt x="1296098" y="1669923"/>
                            <a:pt x="834961" y="1669923"/>
                          </a:cubicBezTo>
                          <a:cubicBezTo>
                            <a:pt x="373825" y="1669923"/>
                            <a:pt x="0" y="1296098"/>
                            <a:pt x="0" y="834961"/>
                          </a:cubicBezTo>
                          <a:cubicBezTo>
                            <a:pt x="0" y="373825"/>
                            <a:pt x="373825" y="0"/>
                            <a:pt x="834961" y="0"/>
                          </a:cubicBezTo>
                          <a:cubicBezTo>
                            <a:pt x="1296098" y="0"/>
                            <a:pt x="1669923" y="373825"/>
                            <a:pt x="1669923" y="83496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9525" cap="flat">
                      <a:noFill/>
                      <a:prstDash val="solid"/>
                      <a:miter/>
                    </a:ln>
                    <a:effectLst>
                      <a:outerShdw dist="38100" dir="2700000" algn="ctr" rotWithShape="0">
                        <a:schemeClr val="tx1"/>
                      </a:outerShdw>
                    </a:effectLst>
                  </p:spPr>
                  <p:txBody>
                    <a:bodyPr rtlCol="0" anchor="ctr"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DESTINATION</a:t>
                      </a:r>
                    </a:p>
                  </p:txBody>
                </p:sp>
                <p:sp>
                  <p:nvSpPr>
                    <p:cNvPr id="328" name="Freeform: Shape 327">
                      <a:extLst>
                        <a:ext uri="{FF2B5EF4-FFF2-40B4-BE49-F238E27FC236}">
                          <a16:creationId xmlns:a16="http://schemas.microsoft.com/office/drawing/2014/main" id="{8B988674-D51E-44D0-98AA-B28A3301D9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76940" y="2941415"/>
                      <a:ext cx="1563052" cy="1563052"/>
                    </a:xfrm>
                    <a:custGeom>
                      <a:avLst/>
                      <a:gdLst>
                        <a:gd name="connsiteX0" fmla="*/ 781526 w 1563052"/>
                        <a:gd name="connsiteY0" fmla="*/ 38100 h 1563052"/>
                        <a:gd name="connsiteX1" fmla="*/ 1524953 w 1563052"/>
                        <a:gd name="connsiteY1" fmla="*/ 781526 h 1563052"/>
                        <a:gd name="connsiteX2" fmla="*/ 781526 w 1563052"/>
                        <a:gd name="connsiteY2" fmla="*/ 1524953 h 1563052"/>
                        <a:gd name="connsiteX3" fmla="*/ 38100 w 1563052"/>
                        <a:gd name="connsiteY3" fmla="*/ 781526 h 1563052"/>
                        <a:gd name="connsiteX4" fmla="*/ 781526 w 1563052"/>
                        <a:gd name="connsiteY4" fmla="*/ 38100 h 1563052"/>
                        <a:gd name="connsiteX5" fmla="*/ 781526 w 1563052"/>
                        <a:gd name="connsiteY5" fmla="*/ 0 h 1563052"/>
                        <a:gd name="connsiteX6" fmla="*/ 0 w 1563052"/>
                        <a:gd name="connsiteY6" fmla="*/ 781526 h 1563052"/>
                        <a:gd name="connsiteX7" fmla="*/ 781526 w 1563052"/>
                        <a:gd name="connsiteY7" fmla="*/ 1563053 h 1563052"/>
                        <a:gd name="connsiteX8" fmla="*/ 1563053 w 1563052"/>
                        <a:gd name="connsiteY8" fmla="*/ 781526 h 1563052"/>
                        <a:gd name="connsiteX9" fmla="*/ 781526 w 1563052"/>
                        <a:gd name="connsiteY9" fmla="*/ 0 h 1563052"/>
                        <a:gd name="connsiteX10" fmla="*/ 781526 w 1563052"/>
                        <a:gd name="connsiteY10" fmla="*/ 0 h 15630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563052" h="1563052">
                          <a:moveTo>
                            <a:pt x="781526" y="38100"/>
                          </a:moveTo>
                          <a:cubicBezTo>
                            <a:pt x="1191482" y="38100"/>
                            <a:pt x="1524953" y="371570"/>
                            <a:pt x="1524953" y="781526"/>
                          </a:cubicBezTo>
                          <a:cubicBezTo>
                            <a:pt x="1524953" y="1191482"/>
                            <a:pt x="1191482" y="1524953"/>
                            <a:pt x="781526" y="1524953"/>
                          </a:cubicBezTo>
                          <a:cubicBezTo>
                            <a:pt x="371570" y="1524953"/>
                            <a:pt x="38100" y="1191482"/>
                            <a:pt x="38100" y="781526"/>
                          </a:cubicBezTo>
                          <a:cubicBezTo>
                            <a:pt x="38100" y="371570"/>
                            <a:pt x="371570" y="38100"/>
                            <a:pt x="781526" y="38100"/>
                          </a:cubicBezTo>
                          <a:moveTo>
                            <a:pt x="781526" y="0"/>
                          </a:moveTo>
                          <a:cubicBezTo>
                            <a:pt x="349853" y="0"/>
                            <a:pt x="0" y="349949"/>
                            <a:pt x="0" y="781526"/>
                          </a:cubicBezTo>
                          <a:cubicBezTo>
                            <a:pt x="0" y="1213104"/>
                            <a:pt x="349949" y="1563053"/>
                            <a:pt x="781526" y="1563053"/>
                          </a:cubicBezTo>
                          <a:cubicBezTo>
                            <a:pt x="1213200" y="1563053"/>
                            <a:pt x="1563053" y="1213104"/>
                            <a:pt x="1563053" y="781526"/>
                          </a:cubicBezTo>
                          <a:cubicBezTo>
                            <a:pt x="1563053" y="349949"/>
                            <a:pt x="1213104" y="0"/>
                            <a:pt x="781526" y="0"/>
                          </a:cubicBezTo>
                          <a:lnTo>
                            <a:pt x="781526" y="0"/>
                          </a:lnTo>
                          <a:close/>
                        </a:path>
                      </a:pathLst>
                    </a:cu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36" name="Freeform: Shape 235">
                    <a:extLst>
                      <a:ext uri="{FF2B5EF4-FFF2-40B4-BE49-F238E27FC236}">
                        <a16:creationId xmlns:a16="http://schemas.microsoft.com/office/drawing/2014/main" id="{64E57101-D123-47F1-ADFF-EF2A10604AE4}"/>
                      </a:ext>
                    </a:extLst>
                  </p:cNvPr>
                  <p:cNvSpPr/>
                  <p:nvPr/>
                </p:nvSpPr>
                <p:spPr>
                  <a:xfrm>
                    <a:off x="4851939" y="1784032"/>
                    <a:ext cx="962406" cy="962406"/>
                  </a:xfrm>
                  <a:custGeom>
                    <a:avLst/>
                    <a:gdLst>
                      <a:gd name="connsiteX0" fmla="*/ 962406 w 962406"/>
                      <a:gd name="connsiteY0" fmla="*/ 481203 h 962406"/>
                      <a:gd name="connsiteX1" fmla="*/ 481203 w 962406"/>
                      <a:gd name="connsiteY1" fmla="*/ 962406 h 962406"/>
                      <a:gd name="connsiteX2" fmla="*/ 0 w 962406"/>
                      <a:gd name="connsiteY2" fmla="*/ 481203 h 962406"/>
                      <a:gd name="connsiteX3" fmla="*/ 481203 w 962406"/>
                      <a:gd name="connsiteY3" fmla="*/ 0 h 962406"/>
                      <a:gd name="connsiteX4" fmla="*/ 962406 w 962406"/>
                      <a:gd name="connsiteY4" fmla="*/ 481203 h 9624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406" h="962406">
                        <a:moveTo>
                          <a:pt x="962406" y="481203"/>
                        </a:moveTo>
                        <a:cubicBezTo>
                          <a:pt x="962406" y="746964"/>
                          <a:pt x="746964" y="962406"/>
                          <a:pt x="481203" y="962406"/>
                        </a:cubicBezTo>
                        <a:cubicBezTo>
                          <a:pt x="215442" y="962406"/>
                          <a:pt x="0" y="746964"/>
                          <a:pt x="0" y="481203"/>
                        </a:cubicBezTo>
                        <a:cubicBezTo>
                          <a:pt x="0" y="215442"/>
                          <a:pt x="215442" y="0"/>
                          <a:pt x="481203" y="0"/>
                        </a:cubicBezTo>
                        <a:cubicBezTo>
                          <a:pt x="746964" y="0"/>
                          <a:pt x="962406" y="215442"/>
                          <a:pt x="962406" y="4812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0" cap="flat">
                    <a:solidFill>
                      <a:schemeClr val="accent2"/>
                    </a:solidFill>
                    <a:prstDash val="solid"/>
                    <a:miter/>
                  </a:ln>
                  <a:effectLst>
                    <a:outerShdw dist="38100" dir="2700000" algn="ctr" rotWithShape="0">
                      <a:schemeClr val="tx1"/>
                    </a:outerShdw>
                  </a:effectLst>
                </p:spPr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accent2"/>
                        </a:solidFill>
                      </a:rPr>
                      <a:t>B&amp;B</a:t>
                    </a:r>
                  </a:p>
                </p:txBody>
              </p:sp>
              <p:sp>
                <p:nvSpPr>
                  <p:cNvPr id="237" name="Freeform: Shape 236">
                    <a:extLst>
                      <a:ext uri="{FF2B5EF4-FFF2-40B4-BE49-F238E27FC236}">
                        <a16:creationId xmlns:a16="http://schemas.microsoft.com/office/drawing/2014/main" id="{559FE9CB-7465-4BE8-BE38-092B08D48BE8}"/>
                      </a:ext>
                    </a:extLst>
                  </p:cNvPr>
                  <p:cNvSpPr/>
                  <p:nvPr/>
                </p:nvSpPr>
                <p:spPr>
                  <a:xfrm>
                    <a:off x="2449585" y="3365950"/>
                    <a:ext cx="552218" cy="549173"/>
                  </a:xfrm>
                  <a:custGeom>
                    <a:avLst/>
                    <a:gdLst>
                      <a:gd name="connsiteX0" fmla="*/ 476440 w 476440"/>
                      <a:gd name="connsiteY0" fmla="*/ 238220 h 476440"/>
                      <a:gd name="connsiteX1" fmla="*/ 238220 w 476440"/>
                      <a:gd name="connsiteY1" fmla="*/ 476441 h 476440"/>
                      <a:gd name="connsiteX2" fmla="*/ 0 w 476440"/>
                      <a:gd name="connsiteY2" fmla="*/ 238220 h 476440"/>
                      <a:gd name="connsiteX3" fmla="*/ 238220 w 476440"/>
                      <a:gd name="connsiteY3" fmla="*/ 0 h 476440"/>
                      <a:gd name="connsiteX4" fmla="*/ 476440 w 476440"/>
                      <a:gd name="connsiteY4" fmla="*/ 238220 h 47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76440" h="476440">
                        <a:moveTo>
                          <a:pt x="476440" y="238220"/>
                        </a:moveTo>
                        <a:cubicBezTo>
                          <a:pt x="476440" y="369786"/>
                          <a:pt x="369786" y="476441"/>
                          <a:pt x="238220" y="476441"/>
                        </a:cubicBezTo>
                        <a:cubicBezTo>
                          <a:pt x="106655" y="476441"/>
                          <a:pt x="0" y="369786"/>
                          <a:pt x="0" y="238220"/>
                        </a:cubicBezTo>
                        <a:cubicBezTo>
                          <a:pt x="0" y="106655"/>
                          <a:pt x="106655" y="0"/>
                          <a:pt x="238220" y="0"/>
                        </a:cubicBezTo>
                        <a:cubicBezTo>
                          <a:pt x="369786" y="0"/>
                          <a:pt x="476440" y="106655"/>
                          <a:pt x="476440" y="23822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 cap="flat">
                    <a:noFill/>
                    <a:prstDash val="solid"/>
                    <a:miter/>
                  </a:ln>
                  <a:effectLst>
                    <a:outerShdw dist="38100" dir="2700000" algn="ctr" rotWithShape="0">
                      <a:schemeClr val="tx1"/>
                    </a:outerShdw>
                  </a:effectLst>
                </p:spPr>
                <p:txBody>
                  <a:bodyPr rtlCol="0" anchor="ctr"/>
                  <a:lstStyle/>
                  <a:p>
                    <a:pPr algn="ctr"/>
                    <a:r>
                      <a:rPr lang="en-US" sz="1100" dirty="0" err="1">
                        <a:solidFill>
                          <a:schemeClr val="bg1"/>
                        </a:solidFill>
                      </a:rPr>
                      <a:t>Stuga</a:t>
                    </a:r>
                    <a:endParaRPr lang="en-US" sz="1100" dirty="0">
                      <a:solidFill>
                        <a:schemeClr val="bg1"/>
                      </a:solidFill>
                    </a:endParaRPr>
                  </a:p>
                </p:txBody>
              </p:sp>
              <p:grpSp>
                <p:nvGrpSpPr>
                  <p:cNvPr id="238" name="Graphic 4">
                    <a:extLst>
                      <a:ext uri="{FF2B5EF4-FFF2-40B4-BE49-F238E27FC236}">
                        <a16:creationId xmlns:a16="http://schemas.microsoft.com/office/drawing/2014/main" id="{D7ECB81F-7311-4BA8-AC49-2A2C1B67A57A}"/>
                      </a:ext>
                    </a:extLst>
                  </p:cNvPr>
                  <p:cNvGrpSpPr/>
                  <p:nvPr/>
                </p:nvGrpSpPr>
                <p:grpSpPr>
                  <a:xfrm>
                    <a:off x="6587013" y="1724501"/>
                    <a:ext cx="683133" cy="1498472"/>
                    <a:chOff x="6587013" y="1724501"/>
                    <a:chExt cx="683133" cy="1498472"/>
                  </a:xfrm>
                </p:grpSpPr>
                <p:sp>
                  <p:nvSpPr>
                    <p:cNvPr id="323" name="Freeform: Shape 322">
                      <a:extLst>
                        <a:ext uri="{FF2B5EF4-FFF2-40B4-BE49-F238E27FC236}">
                          <a16:creationId xmlns:a16="http://schemas.microsoft.com/office/drawing/2014/main" id="{84443A53-381F-4E45-813F-33B0EA55F3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87013" y="1724501"/>
                      <a:ext cx="683133" cy="683132"/>
                    </a:xfrm>
                    <a:custGeom>
                      <a:avLst/>
                      <a:gdLst>
                        <a:gd name="connsiteX0" fmla="*/ 683133 w 683133"/>
                        <a:gd name="connsiteY0" fmla="*/ 341567 h 683132"/>
                        <a:gd name="connsiteX1" fmla="*/ 341567 w 683133"/>
                        <a:gd name="connsiteY1" fmla="*/ 683133 h 683132"/>
                        <a:gd name="connsiteX2" fmla="*/ 0 w 683133"/>
                        <a:gd name="connsiteY2" fmla="*/ 341567 h 683132"/>
                        <a:gd name="connsiteX3" fmla="*/ 341567 w 683133"/>
                        <a:gd name="connsiteY3" fmla="*/ 0 h 683132"/>
                        <a:gd name="connsiteX4" fmla="*/ 683133 w 683133"/>
                        <a:gd name="connsiteY4" fmla="*/ 341567 h 6831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83133" h="683132">
                          <a:moveTo>
                            <a:pt x="683133" y="341567"/>
                          </a:moveTo>
                          <a:cubicBezTo>
                            <a:pt x="683133" y="530209"/>
                            <a:pt x="530209" y="683133"/>
                            <a:pt x="341567" y="683133"/>
                          </a:cubicBezTo>
                          <a:cubicBezTo>
                            <a:pt x="152925" y="683133"/>
                            <a:pt x="0" y="530209"/>
                            <a:pt x="0" y="341567"/>
                          </a:cubicBezTo>
                          <a:cubicBezTo>
                            <a:pt x="0" y="152925"/>
                            <a:pt x="152925" y="0"/>
                            <a:pt x="341567" y="0"/>
                          </a:cubicBezTo>
                          <a:cubicBezTo>
                            <a:pt x="530209" y="0"/>
                            <a:pt x="683133" y="152925"/>
                            <a:pt x="683133" y="341567"/>
                          </a:cubicBezTo>
                          <a:close/>
                        </a:path>
                      </a:pathLst>
                    </a:custGeom>
                    <a:solidFill>
                      <a:schemeClr val="tx2"/>
                    </a:solidFill>
                    <a:ln w="9525" cap="flat">
                      <a:noFill/>
                      <a:prstDash val="solid"/>
                      <a:miter/>
                    </a:ln>
                    <a:effectLst>
                      <a:outerShdw dist="38100" dir="2700000" algn="ctr" rotWithShape="0">
                        <a:schemeClr val="tx1"/>
                      </a:outerShdw>
                    </a:effectLst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grpSp>
                  <p:nvGrpSpPr>
                    <p:cNvPr id="324" name="Graphic 4">
                      <a:extLst>
                        <a:ext uri="{FF2B5EF4-FFF2-40B4-BE49-F238E27FC236}">
                          <a16:creationId xmlns:a16="http://schemas.microsoft.com/office/drawing/2014/main" id="{CF4B2A67-3CAF-4179-AFBC-E72AB1CEF2E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664261" y="2746533"/>
                      <a:ext cx="476440" cy="476440"/>
                      <a:chOff x="6664261" y="2746533"/>
                      <a:chExt cx="476440" cy="476440"/>
                    </a:xfrm>
                  </p:grpSpPr>
                  <p:sp>
                    <p:nvSpPr>
                      <p:cNvPr id="325" name="Freeform: Shape 324">
                        <a:extLst>
                          <a:ext uri="{FF2B5EF4-FFF2-40B4-BE49-F238E27FC236}">
                            <a16:creationId xmlns:a16="http://schemas.microsoft.com/office/drawing/2014/main" id="{AFCF5D7B-B306-416B-AE3C-603EF8F5DB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64261" y="2746533"/>
                        <a:ext cx="476440" cy="476440"/>
                      </a:xfrm>
                      <a:custGeom>
                        <a:avLst/>
                        <a:gdLst>
                          <a:gd name="connsiteX0" fmla="*/ 476440 w 476440"/>
                          <a:gd name="connsiteY0" fmla="*/ 238220 h 476440"/>
                          <a:gd name="connsiteX1" fmla="*/ 238220 w 476440"/>
                          <a:gd name="connsiteY1" fmla="*/ 476440 h 476440"/>
                          <a:gd name="connsiteX2" fmla="*/ 0 w 476440"/>
                          <a:gd name="connsiteY2" fmla="*/ 238220 h 476440"/>
                          <a:gd name="connsiteX3" fmla="*/ 238220 w 476440"/>
                          <a:gd name="connsiteY3" fmla="*/ 0 h 476440"/>
                          <a:gd name="connsiteX4" fmla="*/ 476440 w 476440"/>
                          <a:gd name="connsiteY4" fmla="*/ 238220 h 4764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76440" h="476440">
                            <a:moveTo>
                              <a:pt x="476440" y="238220"/>
                            </a:moveTo>
                            <a:cubicBezTo>
                              <a:pt x="476440" y="369786"/>
                              <a:pt x="369785" y="476440"/>
                              <a:pt x="238220" y="476440"/>
                            </a:cubicBezTo>
                            <a:cubicBezTo>
                              <a:pt x="106655" y="476440"/>
                              <a:pt x="0" y="369786"/>
                              <a:pt x="0" y="238220"/>
                            </a:cubicBezTo>
                            <a:cubicBezTo>
                              <a:pt x="0" y="106655"/>
                              <a:pt x="106655" y="0"/>
                              <a:pt x="238220" y="0"/>
                            </a:cubicBezTo>
                            <a:cubicBezTo>
                              <a:pt x="369785" y="0"/>
                              <a:pt x="476440" y="106655"/>
                              <a:pt x="476440" y="23822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26" name="Freeform: Shape 325">
                        <a:extLst>
                          <a:ext uri="{FF2B5EF4-FFF2-40B4-BE49-F238E27FC236}">
                            <a16:creationId xmlns:a16="http://schemas.microsoft.com/office/drawing/2014/main" id="{8E52C65B-CBD8-4626-9D59-5A119F254D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64261" y="2746533"/>
                        <a:ext cx="476440" cy="476440"/>
                      </a:xfrm>
                      <a:custGeom>
                        <a:avLst/>
                        <a:gdLst>
                          <a:gd name="connsiteX0" fmla="*/ 476440 w 476440"/>
                          <a:gd name="connsiteY0" fmla="*/ 238220 h 476440"/>
                          <a:gd name="connsiteX1" fmla="*/ 238220 w 476440"/>
                          <a:gd name="connsiteY1" fmla="*/ 476440 h 476440"/>
                          <a:gd name="connsiteX2" fmla="*/ 0 w 476440"/>
                          <a:gd name="connsiteY2" fmla="*/ 238220 h 476440"/>
                          <a:gd name="connsiteX3" fmla="*/ 238220 w 476440"/>
                          <a:gd name="connsiteY3" fmla="*/ 0 h 476440"/>
                          <a:gd name="connsiteX4" fmla="*/ 476440 w 476440"/>
                          <a:gd name="connsiteY4" fmla="*/ 238220 h 4764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76440" h="476440">
                            <a:moveTo>
                              <a:pt x="476440" y="238220"/>
                            </a:moveTo>
                            <a:cubicBezTo>
                              <a:pt x="476440" y="369786"/>
                              <a:pt x="369785" y="476440"/>
                              <a:pt x="238220" y="476440"/>
                            </a:cubicBezTo>
                            <a:cubicBezTo>
                              <a:pt x="106655" y="476440"/>
                              <a:pt x="0" y="369786"/>
                              <a:pt x="0" y="238220"/>
                            </a:cubicBezTo>
                            <a:cubicBezTo>
                              <a:pt x="0" y="106655"/>
                              <a:pt x="106655" y="0"/>
                              <a:pt x="238220" y="0"/>
                            </a:cubicBezTo>
                            <a:cubicBezTo>
                              <a:pt x="369785" y="0"/>
                              <a:pt x="476440" y="106655"/>
                              <a:pt x="476440" y="238220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3810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  <a:effectLst>
                        <a:outerShdw dist="38100" dir="2700000" algn="ctr" rotWithShape="0">
                          <a:schemeClr val="tx1"/>
                        </a:outerShdw>
                      </a:effectLst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239" name="Freeform: Shape 238">
                    <a:extLst>
                      <a:ext uri="{FF2B5EF4-FFF2-40B4-BE49-F238E27FC236}">
                        <a16:creationId xmlns:a16="http://schemas.microsoft.com/office/drawing/2014/main" id="{145A32B5-796E-41F9-84E5-03598965F1E4}"/>
                      </a:ext>
                    </a:extLst>
                  </p:cNvPr>
                  <p:cNvSpPr/>
                  <p:nvPr/>
                </p:nvSpPr>
                <p:spPr>
                  <a:xfrm>
                    <a:off x="5742241" y="4857369"/>
                    <a:ext cx="476440" cy="476440"/>
                  </a:xfrm>
                  <a:custGeom>
                    <a:avLst/>
                    <a:gdLst>
                      <a:gd name="connsiteX0" fmla="*/ 476441 w 476440"/>
                      <a:gd name="connsiteY0" fmla="*/ 238220 h 476440"/>
                      <a:gd name="connsiteX1" fmla="*/ 238220 w 476440"/>
                      <a:gd name="connsiteY1" fmla="*/ 476441 h 476440"/>
                      <a:gd name="connsiteX2" fmla="*/ 0 w 476440"/>
                      <a:gd name="connsiteY2" fmla="*/ 238220 h 476440"/>
                      <a:gd name="connsiteX3" fmla="*/ 238220 w 476440"/>
                      <a:gd name="connsiteY3" fmla="*/ 0 h 476440"/>
                      <a:gd name="connsiteX4" fmla="*/ 476441 w 476440"/>
                      <a:gd name="connsiteY4" fmla="*/ 238220 h 47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76440" h="476440">
                        <a:moveTo>
                          <a:pt x="476441" y="238220"/>
                        </a:moveTo>
                        <a:cubicBezTo>
                          <a:pt x="476441" y="369786"/>
                          <a:pt x="369785" y="476441"/>
                          <a:pt x="238220" y="476441"/>
                        </a:cubicBezTo>
                        <a:cubicBezTo>
                          <a:pt x="106655" y="476441"/>
                          <a:pt x="0" y="369786"/>
                          <a:pt x="0" y="238220"/>
                        </a:cubicBezTo>
                        <a:cubicBezTo>
                          <a:pt x="0" y="106655"/>
                          <a:pt x="106655" y="0"/>
                          <a:pt x="238220" y="0"/>
                        </a:cubicBezTo>
                        <a:cubicBezTo>
                          <a:pt x="369785" y="0"/>
                          <a:pt x="476441" y="106655"/>
                          <a:pt x="476441" y="238220"/>
                        </a:cubicBezTo>
                        <a:close/>
                      </a:path>
                    </a:pathLst>
                  </a:custGeom>
                  <a:solidFill>
                    <a:schemeClr val="tx2"/>
                  </a:solidFill>
                  <a:ln w="9525" cap="flat">
                    <a:noFill/>
                    <a:prstDash val="solid"/>
                    <a:miter/>
                  </a:ln>
                  <a:effectLst>
                    <a:outerShdw dist="38100" dir="2700000" algn="ctr" rotWithShape="0">
                      <a:schemeClr val="tx1"/>
                    </a:outerShdw>
                  </a:effectLst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40" name="Graphic 4">
                    <a:extLst>
                      <a:ext uri="{FF2B5EF4-FFF2-40B4-BE49-F238E27FC236}">
                        <a16:creationId xmlns:a16="http://schemas.microsoft.com/office/drawing/2014/main" id="{83D485A8-DA35-4A7A-BE1F-46B3B407E2AF}"/>
                      </a:ext>
                    </a:extLst>
                  </p:cNvPr>
                  <p:cNvGrpSpPr/>
                  <p:nvPr/>
                </p:nvGrpSpPr>
                <p:grpSpPr>
                  <a:xfrm>
                    <a:off x="3311556" y="4557807"/>
                    <a:ext cx="2021585" cy="1406557"/>
                    <a:chOff x="3311556" y="4557807"/>
                    <a:chExt cx="2021585" cy="1406557"/>
                  </a:xfrm>
                </p:grpSpPr>
                <p:sp>
                  <p:nvSpPr>
                    <p:cNvPr id="318" name="Freeform: Shape 317">
                      <a:extLst>
                        <a:ext uri="{FF2B5EF4-FFF2-40B4-BE49-F238E27FC236}">
                          <a16:creationId xmlns:a16="http://schemas.microsoft.com/office/drawing/2014/main" id="{29B714C5-5F4E-4EE4-AB83-9DF1235020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70736" y="4804791"/>
                      <a:ext cx="962405" cy="962406"/>
                    </a:xfrm>
                    <a:custGeom>
                      <a:avLst/>
                      <a:gdLst>
                        <a:gd name="connsiteX0" fmla="*/ 962406 w 962405"/>
                        <a:gd name="connsiteY0" fmla="*/ 481203 h 962406"/>
                        <a:gd name="connsiteX1" fmla="*/ 481203 w 962405"/>
                        <a:gd name="connsiteY1" fmla="*/ 962406 h 962406"/>
                        <a:gd name="connsiteX2" fmla="*/ 0 w 962405"/>
                        <a:gd name="connsiteY2" fmla="*/ 481203 h 962406"/>
                        <a:gd name="connsiteX3" fmla="*/ 481203 w 962405"/>
                        <a:gd name="connsiteY3" fmla="*/ 0 h 962406"/>
                        <a:gd name="connsiteX4" fmla="*/ 962406 w 962405"/>
                        <a:gd name="connsiteY4" fmla="*/ 481203 h 9624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62405" h="962406">
                          <a:moveTo>
                            <a:pt x="962406" y="481203"/>
                          </a:moveTo>
                          <a:cubicBezTo>
                            <a:pt x="962406" y="746964"/>
                            <a:pt x="746964" y="962406"/>
                            <a:pt x="481203" y="962406"/>
                          </a:cubicBezTo>
                          <a:cubicBezTo>
                            <a:pt x="215442" y="962406"/>
                            <a:pt x="0" y="746964"/>
                            <a:pt x="0" y="481203"/>
                          </a:cubicBezTo>
                          <a:cubicBezTo>
                            <a:pt x="0" y="215442"/>
                            <a:pt x="215442" y="0"/>
                            <a:pt x="481203" y="0"/>
                          </a:cubicBezTo>
                          <a:cubicBezTo>
                            <a:pt x="746964" y="0"/>
                            <a:pt x="962406" y="215442"/>
                            <a:pt x="962406" y="481203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 w="9525" cap="flat">
                      <a:noFill/>
                      <a:prstDash val="solid"/>
                      <a:miter/>
                    </a:ln>
                    <a:effectLst>
                      <a:outerShdw dist="38100" dir="2700000" algn="ctr" rotWithShape="0">
                        <a:schemeClr val="tx1"/>
                      </a:outerShdw>
                    </a:effectLst>
                  </p:spPr>
                  <p:txBody>
                    <a:bodyPr rtlCol="0" anchor="ctr"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Guide</a:t>
                      </a:r>
                    </a:p>
                  </p:txBody>
                </p:sp>
                <p:grpSp>
                  <p:nvGrpSpPr>
                    <p:cNvPr id="319" name="Graphic 4">
                      <a:extLst>
                        <a:ext uri="{FF2B5EF4-FFF2-40B4-BE49-F238E27FC236}">
                          <a16:creationId xmlns:a16="http://schemas.microsoft.com/office/drawing/2014/main" id="{7951FA81-A0C7-4F17-BBEA-1EF0CB1A702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11556" y="4557807"/>
                      <a:ext cx="683133" cy="683133"/>
                      <a:chOff x="3311556" y="4557807"/>
                      <a:chExt cx="683133" cy="683133"/>
                    </a:xfrm>
                  </p:grpSpPr>
                  <p:sp>
                    <p:nvSpPr>
                      <p:cNvPr id="321" name="Freeform: Shape 320">
                        <a:extLst>
                          <a:ext uri="{FF2B5EF4-FFF2-40B4-BE49-F238E27FC236}">
                            <a16:creationId xmlns:a16="http://schemas.microsoft.com/office/drawing/2014/main" id="{70A99EB7-15AD-47C9-A987-B186B75FED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11556" y="4557807"/>
                        <a:ext cx="683133" cy="683133"/>
                      </a:xfrm>
                      <a:custGeom>
                        <a:avLst/>
                        <a:gdLst>
                          <a:gd name="connsiteX0" fmla="*/ 683133 w 683133"/>
                          <a:gd name="connsiteY0" fmla="*/ 341566 h 683133"/>
                          <a:gd name="connsiteX1" fmla="*/ 341567 w 683133"/>
                          <a:gd name="connsiteY1" fmla="*/ 683133 h 683133"/>
                          <a:gd name="connsiteX2" fmla="*/ 0 w 683133"/>
                          <a:gd name="connsiteY2" fmla="*/ 341566 h 683133"/>
                          <a:gd name="connsiteX3" fmla="*/ 341567 w 683133"/>
                          <a:gd name="connsiteY3" fmla="*/ 0 h 683133"/>
                          <a:gd name="connsiteX4" fmla="*/ 683133 w 683133"/>
                          <a:gd name="connsiteY4" fmla="*/ 341566 h 6831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83133" h="683133">
                            <a:moveTo>
                              <a:pt x="683133" y="341566"/>
                            </a:moveTo>
                            <a:cubicBezTo>
                              <a:pt x="683133" y="530208"/>
                              <a:pt x="530209" y="683133"/>
                              <a:pt x="341567" y="683133"/>
                            </a:cubicBezTo>
                            <a:cubicBezTo>
                              <a:pt x="152925" y="683133"/>
                              <a:pt x="0" y="530208"/>
                              <a:pt x="0" y="341566"/>
                            </a:cubicBezTo>
                            <a:cubicBezTo>
                              <a:pt x="0" y="152924"/>
                              <a:pt x="152925" y="0"/>
                              <a:pt x="341567" y="0"/>
                            </a:cubicBezTo>
                            <a:cubicBezTo>
                              <a:pt x="530209" y="0"/>
                              <a:pt x="683133" y="152924"/>
                              <a:pt x="683133" y="341566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22" name="Freeform: Shape 321">
                        <a:extLst>
                          <a:ext uri="{FF2B5EF4-FFF2-40B4-BE49-F238E27FC236}">
                            <a16:creationId xmlns:a16="http://schemas.microsoft.com/office/drawing/2014/main" id="{3A9641C1-30AF-41FA-8B43-C349AD4D30E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11556" y="4557807"/>
                        <a:ext cx="683133" cy="683133"/>
                      </a:xfrm>
                      <a:custGeom>
                        <a:avLst/>
                        <a:gdLst>
                          <a:gd name="connsiteX0" fmla="*/ 683133 w 683133"/>
                          <a:gd name="connsiteY0" fmla="*/ 341566 h 683133"/>
                          <a:gd name="connsiteX1" fmla="*/ 341567 w 683133"/>
                          <a:gd name="connsiteY1" fmla="*/ 683133 h 683133"/>
                          <a:gd name="connsiteX2" fmla="*/ 0 w 683133"/>
                          <a:gd name="connsiteY2" fmla="*/ 341566 h 683133"/>
                          <a:gd name="connsiteX3" fmla="*/ 341567 w 683133"/>
                          <a:gd name="connsiteY3" fmla="*/ 0 h 683133"/>
                          <a:gd name="connsiteX4" fmla="*/ 683133 w 683133"/>
                          <a:gd name="connsiteY4" fmla="*/ 341566 h 6831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83133" h="683133">
                            <a:moveTo>
                              <a:pt x="683133" y="341566"/>
                            </a:moveTo>
                            <a:cubicBezTo>
                              <a:pt x="683133" y="530208"/>
                              <a:pt x="530209" y="683133"/>
                              <a:pt x="341567" y="683133"/>
                            </a:cubicBezTo>
                            <a:cubicBezTo>
                              <a:pt x="152925" y="683133"/>
                              <a:pt x="0" y="530208"/>
                              <a:pt x="0" y="341566"/>
                            </a:cubicBezTo>
                            <a:cubicBezTo>
                              <a:pt x="0" y="152924"/>
                              <a:pt x="152925" y="0"/>
                              <a:pt x="341567" y="0"/>
                            </a:cubicBezTo>
                            <a:cubicBezTo>
                              <a:pt x="530209" y="0"/>
                              <a:pt x="683133" y="152924"/>
                              <a:pt x="683133" y="341566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57150" cap="flat">
                        <a:solidFill>
                          <a:schemeClr val="accent6"/>
                        </a:solidFill>
                        <a:prstDash val="solid"/>
                        <a:miter/>
                      </a:ln>
                      <a:effectLst>
                        <a:outerShdw dist="38100" dir="2700000" algn="ctr" rotWithShape="0">
                          <a:schemeClr val="tx1"/>
                        </a:outerShdw>
                      </a:effectLst>
                    </p:spPr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500" dirty="0">
                            <a:solidFill>
                              <a:schemeClr val="accent6"/>
                            </a:solidFill>
                          </a:rPr>
                          <a:t>Hostel</a:t>
                        </a:r>
                      </a:p>
                    </p:txBody>
                  </p:sp>
                </p:grpSp>
                <p:sp>
                  <p:nvSpPr>
                    <p:cNvPr id="320" name="Freeform: Shape 319">
                      <a:extLst>
                        <a:ext uri="{FF2B5EF4-FFF2-40B4-BE49-F238E27FC236}">
                          <a16:creationId xmlns:a16="http://schemas.microsoft.com/office/drawing/2014/main" id="{079D0098-550B-4649-8791-04A9EA8EEA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84924" y="5487924"/>
                      <a:ext cx="476440" cy="476440"/>
                    </a:xfrm>
                    <a:custGeom>
                      <a:avLst/>
                      <a:gdLst>
                        <a:gd name="connsiteX0" fmla="*/ 476441 w 476440"/>
                        <a:gd name="connsiteY0" fmla="*/ 238220 h 476440"/>
                        <a:gd name="connsiteX1" fmla="*/ 238220 w 476440"/>
                        <a:gd name="connsiteY1" fmla="*/ 476440 h 476440"/>
                        <a:gd name="connsiteX2" fmla="*/ 0 w 476440"/>
                        <a:gd name="connsiteY2" fmla="*/ 238220 h 476440"/>
                        <a:gd name="connsiteX3" fmla="*/ 238220 w 476440"/>
                        <a:gd name="connsiteY3" fmla="*/ 0 h 476440"/>
                        <a:gd name="connsiteX4" fmla="*/ 476441 w 476440"/>
                        <a:gd name="connsiteY4" fmla="*/ 238220 h 476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6440" h="476440">
                          <a:moveTo>
                            <a:pt x="476441" y="238220"/>
                          </a:moveTo>
                          <a:cubicBezTo>
                            <a:pt x="476441" y="369786"/>
                            <a:pt x="369786" y="476440"/>
                            <a:pt x="238220" y="476440"/>
                          </a:cubicBezTo>
                          <a:cubicBezTo>
                            <a:pt x="106655" y="476440"/>
                            <a:pt x="0" y="369785"/>
                            <a:pt x="0" y="238220"/>
                          </a:cubicBezTo>
                          <a:cubicBezTo>
                            <a:pt x="0" y="106655"/>
                            <a:pt x="106655" y="0"/>
                            <a:pt x="238220" y="0"/>
                          </a:cubicBezTo>
                          <a:cubicBezTo>
                            <a:pt x="369786" y="0"/>
                            <a:pt x="476441" y="106655"/>
                            <a:pt x="476441" y="238220"/>
                          </a:cubicBezTo>
                          <a:close/>
                        </a:path>
                      </a:pathLst>
                    </a:cu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 w="9525" cap="flat">
                      <a:noFill/>
                      <a:prstDash val="solid"/>
                      <a:miter/>
                    </a:ln>
                    <a:effectLst>
                      <a:outerShdw dist="38100" dir="2700000" algn="ctr" rotWithShape="0">
                        <a:schemeClr val="tx1"/>
                      </a:outerShdw>
                    </a:effectLst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41" name="Graphic 4">
                    <a:extLst>
                      <a:ext uri="{FF2B5EF4-FFF2-40B4-BE49-F238E27FC236}">
                        <a16:creationId xmlns:a16="http://schemas.microsoft.com/office/drawing/2014/main" id="{D2418149-4E65-4DDE-9C26-D042BDC2CEF6}"/>
                      </a:ext>
                    </a:extLst>
                  </p:cNvPr>
                  <p:cNvGrpSpPr/>
                  <p:nvPr/>
                </p:nvGrpSpPr>
                <p:grpSpPr>
                  <a:xfrm>
                    <a:off x="6788943" y="4323588"/>
                    <a:ext cx="1438846" cy="1443608"/>
                    <a:chOff x="6788943" y="4323588"/>
                    <a:chExt cx="1438846" cy="1443608"/>
                  </a:xfrm>
                </p:grpSpPr>
                <p:grpSp>
                  <p:nvGrpSpPr>
                    <p:cNvPr id="314" name="Graphic 4">
                      <a:extLst>
                        <a:ext uri="{FF2B5EF4-FFF2-40B4-BE49-F238E27FC236}">
                          <a16:creationId xmlns:a16="http://schemas.microsoft.com/office/drawing/2014/main" id="{8A5D1CB0-B575-460E-9BED-62EE0B4058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788943" y="4323588"/>
                      <a:ext cx="962405" cy="962405"/>
                      <a:chOff x="6788943" y="4323588"/>
                      <a:chExt cx="962405" cy="962405"/>
                    </a:xfrm>
                  </p:grpSpPr>
                  <p:sp>
                    <p:nvSpPr>
                      <p:cNvPr id="316" name="Freeform: Shape 315">
                        <a:extLst>
                          <a:ext uri="{FF2B5EF4-FFF2-40B4-BE49-F238E27FC236}">
                            <a16:creationId xmlns:a16="http://schemas.microsoft.com/office/drawing/2014/main" id="{7F4C474F-5693-4550-BA76-44699AE880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88943" y="4323588"/>
                        <a:ext cx="962405" cy="962405"/>
                      </a:xfrm>
                      <a:custGeom>
                        <a:avLst/>
                        <a:gdLst>
                          <a:gd name="connsiteX0" fmla="*/ 962406 w 962405"/>
                          <a:gd name="connsiteY0" fmla="*/ 481203 h 962405"/>
                          <a:gd name="connsiteX1" fmla="*/ 481203 w 962405"/>
                          <a:gd name="connsiteY1" fmla="*/ 962406 h 962405"/>
                          <a:gd name="connsiteX2" fmla="*/ -1 w 962405"/>
                          <a:gd name="connsiteY2" fmla="*/ 481203 h 962405"/>
                          <a:gd name="connsiteX3" fmla="*/ 481203 w 962405"/>
                          <a:gd name="connsiteY3" fmla="*/ 0 h 962405"/>
                          <a:gd name="connsiteX4" fmla="*/ 962406 w 962405"/>
                          <a:gd name="connsiteY4" fmla="*/ 481203 h 9624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962405" h="962405">
                            <a:moveTo>
                              <a:pt x="962406" y="481203"/>
                            </a:moveTo>
                            <a:cubicBezTo>
                              <a:pt x="962406" y="746964"/>
                              <a:pt x="746964" y="962406"/>
                              <a:pt x="481203" y="962406"/>
                            </a:cubicBezTo>
                            <a:cubicBezTo>
                              <a:pt x="215442" y="962406"/>
                              <a:pt x="-1" y="746964"/>
                              <a:pt x="-1" y="481203"/>
                            </a:cubicBezTo>
                            <a:cubicBezTo>
                              <a:pt x="-1" y="215442"/>
                              <a:pt x="215442" y="0"/>
                              <a:pt x="481203" y="0"/>
                            </a:cubicBezTo>
                            <a:cubicBezTo>
                              <a:pt x="746964" y="0"/>
                              <a:pt x="962406" y="215442"/>
                              <a:pt x="962406" y="48120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  <a:effectLst>
                        <a:outerShdw dist="38100" dir="2700000" algn="ctr" rotWithShape="0">
                          <a:schemeClr val="tx1"/>
                        </a:outerShdw>
                      </a:effectLst>
                    </p:spPr>
                    <p:txBody>
                      <a:bodyPr rtlCol="0" anchor="ctr"/>
                      <a:lstStyle/>
                      <a:p>
                        <a:r>
                          <a:rPr lang="en-US" dirty="0"/>
                          <a:t>adad</a:t>
                        </a:r>
                      </a:p>
                    </p:txBody>
                  </p:sp>
                  <p:sp>
                    <p:nvSpPr>
                      <p:cNvPr id="317" name="Freeform: Shape 316">
                        <a:extLst>
                          <a:ext uri="{FF2B5EF4-FFF2-40B4-BE49-F238E27FC236}">
                            <a16:creationId xmlns:a16="http://schemas.microsoft.com/office/drawing/2014/main" id="{43E3A878-AB43-4645-9AE3-4F34B65A48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65143" y="4399788"/>
                        <a:ext cx="810005" cy="810005"/>
                      </a:xfrm>
                      <a:custGeom>
                        <a:avLst/>
                        <a:gdLst>
                          <a:gd name="connsiteX0" fmla="*/ 810006 w 810005"/>
                          <a:gd name="connsiteY0" fmla="*/ 405003 h 810005"/>
                          <a:gd name="connsiteX1" fmla="*/ 405003 w 810005"/>
                          <a:gd name="connsiteY1" fmla="*/ 810006 h 810005"/>
                          <a:gd name="connsiteX2" fmla="*/ -1 w 810005"/>
                          <a:gd name="connsiteY2" fmla="*/ 405003 h 810005"/>
                          <a:gd name="connsiteX3" fmla="*/ 405003 w 810005"/>
                          <a:gd name="connsiteY3" fmla="*/ 0 h 810005"/>
                          <a:gd name="connsiteX4" fmla="*/ 810006 w 810005"/>
                          <a:gd name="connsiteY4" fmla="*/ 405003 h 8100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810005" h="810005">
                            <a:moveTo>
                              <a:pt x="810006" y="405003"/>
                            </a:moveTo>
                            <a:cubicBezTo>
                              <a:pt x="810006" y="628680"/>
                              <a:pt x="628680" y="810006"/>
                              <a:pt x="405003" y="810006"/>
                            </a:cubicBezTo>
                            <a:cubicBezTo>
                              <a:pt x="181326" y="810006"/>
                              <a:pt x="-1" y="628680"/>
                              <a:pt x="-1" y="405003"/>
                            </a:cubicBezTo>
                            <a:cubicBezTo>
                              <a:pt x="-1" y="181326"/>
                              <a:pt x="181326" y="0"/>
                              <a:pt x="405003" y="0"/>
                            </a:cubicBezTo>
                            <a:cubicBezTo>
                              <a:pt x="628680" y="0"/>
                              <a:pt x="810006" y="181326"/>
                              <a:pt x="810006" y="405003"/>
                            </a:cubicBezTo>
                            <a:close/>
                          </a:path>
                        </a:pathLst>
                      </a:custGeom>
                      <a:solidFill>
                        <a:srgbClr val="5894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 err="1">
                            <a:solidFill>
                              <a:schemeClr val="bg1"/>
                            </a:solidFill>
                          </a:rPr>
                          <a:t>Cykel</a:t>
                        </a:r>
                        <a:endParaRPr lang="en-US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315" name="Freeform: Shape 314">
                      <a:extLst>
                        <a:ext uri="{FF2B5EF4-FFF2-40B4-BE49-F238E27FC236}">
                          <a16:creationId xmlns:a16="http://schemas.microsoft.com/office/drawing/2014/main" id="{8FC28E84-DD18-421C-A089-5AACD98F15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51349" y="5290756"/>
                      <a:ext cx="476440" cy="476440"/>
                    </a:xfrm>
                    <a:custGeom>
                      <a:avLst/>
                      <a:gdLst>
                        <a:gd name="connsiteX0" fmla="*/ 476440 w 476440"/>
                        <a:gd name="connsiteY0" fmla="*/ 238220 h 476440"/>
                        <a:gd name="connsiteX1" fmla="*/ 238220 w 476440"/>
                        <a:gd name="connsiteY1" fmla="*/ 476440 h 476440"/>
                        <a:gd name="connsiteX2" fmla="*/ 0 w 476440"/>
                        <a:gd name="connsiteY2" fmla="*/ 238220 h 476440"/>
                        <a:gd name="connsiteX3" fmla="*/ 238220 w 476440"/>
                        <a:gd name="connsiteY3" fmla="*/ 0 h 476440"/>
                        <a:gd name="connsiteX4" fmla="*/ 476440 w 476440"/>
                        <a:gd name="connsiteY4" fmla="*/ 238220 h 476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6440" h="476440">
                          <a:moveTo>
                            <a:pt x="476440" y="238220"/>
                          </a:moveTo>
                          <a:cubicBezTo>
                            <a:pt x="476440" y="369786"/>
                            <a:pt x="369785" y="476440"/>
                            <a:pt x="238220" y="476440"/>
                          </a:cubicBezTo>
                          <a:cubicBezTo>
                            <a:pt x="106655" y="476440"/>
                            <a:pt x="0" y="369786"/>
                            <a:pt x="0" y="238220"/>
                          </a:cubicBezTo>
                          <a:cubicBezTo>
                            <a:pt x="0" y="106654"/>
                            <a:pt x="106655" y="0"/>
                            <a:pt x="238220" y="0"/>
                          </a:cubicBezTo>
                          <a:cubicBezTo>
                            <a:pt x="369785" y="0"/>
                            <a:pt x="476440" y="106654"/>
                            <a:pt x="476440" y="23822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>
                      <a:noFill/>
                      <a:prstDash val="solid"/>
                      <a:miter/>
                    </a:ln>
                    <a:effectLst>
                      <a:outerShdw dist="38100" dir="2700000" algn="ctr" rotWithShape="0">
                        <a:schemeClr val="tx1"/>
                      </a:outerShdw>
                    </a:effectLst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42" name="Graphic 4">
                    <a:extLst>
                      <a:ext uri="{FF2B5EF4-FFF2-40B4-BE49-F238E27FC236}">
                        <a16:creationId xmlns:a16="http://schemas.microsoft.com/office/drawing/2014/main" id="{F81F1004-BB75-47B0-B56C-30A3DDD382F2}"/>
                      </a:ext>
                    </a:extLst>
                  </p:cNvPr>
                  <p:cNvGrpSpPr/>
                  <p:nvPr/>
                </p:nvGrpSpPr>
                <p:grpSpPr>
                  <a:xfrm>
                    <a:off x="869739" y="3416936"/>
                    <a:ext cx="1766019" cy="2070988"/>
                    <a:chOff x="869739" y="3416936"/>
                    <a:chExt cx="1766019" cy="2070988"/>
                  </a:xfrm>
                </p:grpSpPr>
                <p:sp>
                  <p:nvSpPr>
                    <p:cNvPr id="309" name="Freeform: Shape 308">
                      <a:extLst>
                        <a:ext uri="{FF2B5EF4-FFF2-40B4-BE49-F238E27FC236}">
                          <a16:creationId xmlns:a16="http://schemas.microsoft.com/office/drawing/2014/main" id="{A11CFCD3-74C0-4938-ADB2-C145BBF94D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8374" y="4804791"/>
                      <a:ext cx="683132" cy="683133"/>
                    </a:xfrm>
                    <a:custGeom>
                      <a:avLst/>
                      <a:gdLst>
                        <a:gd name="connsiteX0" fmla="*/ 683133 w 683132"/>
                        <a:gd name="connsiteY0" fmla="*/ 341566 h 683133"/>
                        <a:gd name="connsiteX1" fmla="*/ 341567 w 683132"/>
                        <a:gd name="connsiteY1" fmla="*/ 683133 h 683133"/>
                        <a:gd name="connsiteX2" fmla="*/ 0 w 683132"/>
                        <a:gd name="connsiteY2" fmla="*/ 341566 h 683133"/>
                        <a:gd name="connsiteX3" fmla="*/ 341567 w 683132"/>
                        <a:gd name="connsiteY3" fmla="*/ 0 h 683133"/>
                        <a:gd name="connsiteX4" fmla="*/ 683133 w 683132"/>
                        <a:gd name="connsiteY4" fmla="*/ 341566 h 6831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83132" h="683133">
                          <a:moveTo>
                            <a:pt x="683133" y="341566"/>
                          </a:moveTo>
                          <a:cubicBezTo>
                            <a:pt x="683133" y="530208"/>
                            <a:pt x="530209" y="683133"/>
                            <a:pt x="341567" y="683133"/>
                          </a:cubicBezTo>
                          <a:cubicBezTo>
                            <a:pt x="152925" y="683133"/>
                            <a:pt x="0" y="530208"/>
                            <a:pt x="0" y="341566"/>
                          </a:cubicBezTo>
                          <a:cubicBezTo>
                            <a:pt x="0" y="152924"/>
                            <a:pt x="152925" y="0"/>
                            <a:pt x="341567" y="0"/>
                          </a:cubicBezTo>
                          <a:cubicBezTo>
                            <a:pt x="530209" y="0"/>
                            <a:pt x="683133" y="152924"/>
                            <a:pt x="683133" y="341566"/>
                          </a:cubicBezTo>
                          <a:close/>
                        </a:path>
                      </a:pathLst>
                    </a:custGeom>
                    <a:solidFill>
                      <a:srgbClr val="FF5252"/>
                    </a:solidFill>
                    <a:ln w="9525" cap="flat">
                      <a:noFill/>
                      <a:prstDash val="solid"/>
                      <a:miter/>
                    </a:ln>
                    <a:effectLst>
                      <a:outerShdw dist="38100" dir="2700000" algn="ctr" rotWithShape="0">
                        <a:schemeClr val="tx1"/>
                      </a:outerShdw>
                    </a:effectLst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0" name="Freeform: Shape 309">
                      <a:extLst>
                        <a:ext uri="{FF2B5EF4-FFF2-40B4-BE49-F238E27FC236}">
                          <a16:creationId xmlns:a16="http://schemas.microsoft.com/office/drawing/2014/main" id="{B90E01E2-898D-4B92-9503-57E7442AEA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9739" y="3416936"/>
                      <a:ext cx="733603" cy="776826"/>
                    </a:xfrm>
                    <a:custGeom>
                      <a:avLst/>
                      <a:gdLst>
                        <a:gd name="connsiteX0" fmla="*/ 630746 w 630745"/>
                        <a:gd name="connsiteY0" fmla="*/ 315373 h 630745"/>
                        <a:gd name="connsiteX1" fmla="*/ 315373 w 630745"/>
                        <a:gd name="connsiteY1" fmla="*/ 630745 h 630745"/>
                        <a:gd name="connsiteX2" fmla="*/ 0 w 630745"/>
                        <a:gd name="connsiteY2" fmla="*/ 315373 h 630745"/>
                        <a:gd name="connsiteX3" fmla="*/ 315373 w 630745"/>
                        <a:gd name="connsiteY3" fmla="*/ 0 h 630745"/>
                        <a:gd name="connsiteX4" fmla="*/ 630746 w 630745"/>
                        <a:gd name="connsiteY4" fmla="*/ 315373 h 6307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30745" h="630745">
                          <a:moveTo>
                            <a:pt x="630746" y="315373"/>
                          </a:moveTo>
                          <a:cubicBezTo>
                            <a:pt x="630746" y="489548"/>
                            <a:pt x="489548" y="630745"/>
                            <a:pt x="315373" y="630745"/>
                          </a:cubicBezTo>
                          <a:cubicBezTo>
                            <a:pt x="141197" y="630745"/>
                            <a:pt x="0" y="489548"/>
                            <a:pt x="0" y="315373"/>
                          </a:cubicBezTo>
                          <a:cubicBezTo>
                            <a:pt x="0" y="141197"/>
                            <a:pt x="141197" y="0"/>
                            <a:pt x="315373" y="0"/>
                          </a:cubicBezTo>
                          <a:cubicBezTo>
                            <a:pt x="489548" y="0"/>
                            <a:pt x="630746" y="141197"/>
                            <a:pt x="630746" y="315373"/>
                          </a:cubicBezTo>
                          <a:close/>
                        </a:path>
                      </a:pathLst>
                    </a:custGeom>
                    <a:solidFill>
                      <a:srgbClr val="FF5252"/>
                    </a:solidFill>
                    <a:ln w="9525" cap="flat">
                      <a:noFill/>
                      <a:prstDash val="solid"/>
                      <a:miter/>
                    </a:ln>
                    <a:effectLst>
                      <a:outerShdw dist="38100" dir="2700000" algn="ctr" rotWithShape="0">
                        <a:schemeClr val="tx1"/>
                      </a:outerShdw>
                    </a:effectLst>
                  </p:spPr>
                  <p:txBody>
                    <a:bodyPr rtlCol="0" anchor="ctr"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Padel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p:txBody>
                </p:sp>
                <p:grpSp>
                  <p:nvGrpSpPr>
                    <p:cNvPr id="311" name="Graphic 4">
                      <a:extLst>
                        <a:ext uri="{FF2B5EF4-FFF2-40B4-BE49-F238E27FC236}">
                          <a16:creationId xmlns:a16="http://schemas.microsoft.com/office/drawing/2014/main" id="{FD505FB1-2FF4-4B30-8A12-3F4C3CEF1B3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784223" y="3881247"/>
                      <a:ext cx="851535" cy="851534"/>
                      <a:chOff x="1784223" y="3881247"/>
                      <a:chExt cx="851535" cy="851534"/>
                    </a:xfrm>
                  </p:grpSpPr>
                  <p:sp>
                    <p:nvSpPr>
                      <p:cNvPr id="312" name="Freeform: Shape 311">
                        <a:extLst>
                          <a:ext uri="{FF2B5EF4-FFF2-40B4-BE49-F238E27FC236}">
                            <a16:creationId xmlns:a16="http://schemas.microsoft.com/office/drawing/2014/main" id="{7694B104-93E8-40D7-ABD4-625A2791A9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784223" y="3881247"/>
                        <a:ext cx="851535" cy="851534"/>
                      </a:xfrm>
                      <a:custGeom>
                        <a:avLst/>
                        <a:gdLst>
                          <a:gd name="connsiteX0" fmla="*/ 851535 w 851535"/>
                          <a:gd name="connsiteY0" fmla="*/ 425767 h 851534"/>
                          <a:gd name="connsiteX1" fmla="*/ 425768 w 851535"/>
                          <a:gd name="connsiteY1" fmla="*/ 851535 h 851534"/>
                          <a:gd name="connsiteX2" fmla="*/ 0 w 851535"/>
                          <a:gd name="connsiteY2" fmla="*/ 425767 h 851534"/>
                          <a:gd name="connsiteX3" fmla="*/ 425768 w 851535"/>
                          <a:gd name="connsiteY3" fmla="*/ 0 h 851534"/>
                          <a:gd name="connsiteX4" fmla="*/ 851535 w 851535"/>
                          <a:gd name="connsiteY4" fmla="*/ 425767 h 85153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851535" h="851534">
                            <a:moveTo>
                              <a:pt x="851535" y="425767"/>
                            </a:moveTo>
                            <a:cubicBezTo>
                              <a:pt x="851535" y="660912"/>
                              <a:pt x="660912" y="851535"/>
                              <a:pt x="425768" y="851535"/>
                            </a:cubicBezTo>
                            <a:cubicBezTo>
                              <a:pt x="190623" y="851535"/>
                              <a:pt x="0" y="660912"/>
                              <a:pt x="0" y="425767"/>
                            </a:cubicBezTo>
                            <a:cubicBezTo>
                              <a:pt x="0" y="190622"/>
                              <a:pt x="190623" y="0"/>
                              <a:pt x="425768" y="0"/>
                            </a:cubicBezTo>
                            <a:cubicBezTo>
                              <a:pt x="660913" y="0"/>
                              <a:pt x="851535" y="190622"/>
                              <a:pt x="851535" y="425767"/>
                            </a:cubicBezTo>
                            <a:close/>
                          </a:path>
                        </a:pathLst>
                      </a:custGeom>
                      <a:solidFill>
                        <a:srgbClr val="CD3333"/>
                      </a:solidFill>
                      <a:ln w="9525" cap="flat">
                        <a:noFill/>
                        <a:prstDash val="solid"/>
                        <a:miter/>
                      </a:ln>
                      <a:effectLst>
                        <a:outerShdw dist="38100" dir="2700000" algn="ctr" rotWithShape="0">
                          <a:schemeClr val="tx1"/>
                        </a:outerShdw>
                      </a:effectLst>
                    </p:spPr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>
                            <a:solidFill>
                              <a:schemeClr val="bg1"/>
                            </a:solidFill>
                          </a:rPr>
                          <a:t>Hotel</a:t>
                        </a:r>
                      </a:p>
                    </p:txBody>
                  </p:sp>
                  <p:sp>
                    <p:nvSpPr>
                      <p:cNvPr id="313" name="Freeform: Shape 312">
                        <a:extLst>
                          <a:ext uri="{FF2B5EF4-FFF2-40B4-BE49-F238E27FC236}">
                            <a16:creationId xmlns:a16="http://schemas.microsoft.com/office/drawing/2014/main" id="{1FFCEA59-3082-483A-B7CB-EFC985C72E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4612" y="3951636"/>
                        <a:ext cx="710755" cy="710755"/>
                      </a:xfrm>
                      <a:custGeom>
                        <a:avLst/>
                        <a:gdLst>
                          <a:gd name="connsiteX0" fmla="*/ 710756 w 710755"/>
                          <a:gd name="connsiteY0" fmla="*/ 355378 h 710755"/>
                          <a:gd name="connsiteX1" fmla="*/ 355378 w 710755"/>
                          <a:gd name="connsiteY1" fmla="*/ 710755 h 710755"/>
                          <a:gd name="connsiteX2" fmla="*/ 0 w 710755"/>
                          <a:gd name="connsiteY2" fmla="*/ 355378 h 710755"/>
                          <a:gd name="connsiteX3" fmla="*/ 355378 w 710755"/>
                          <a:gd name="connsiteY3" fmla="*/ 0 h 710755"/>
                          <a:gd name="connsiteX4" fmla="*/ 710756 w 710755"/>
                          <a:gd name="connsiteY4" fmla="*/ 355378 h 7107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10755" h="710755">
                            <a:moveTo>
                              <a:pt x="710756" y="355378"/>
                            </a:moveTo>
                            <a:cubicBezTo>
                              <a:pt x="710756" y="551647"/>
                              <a:pt x="551648" y="710755"/>
                              <a:pt x="355378" y="710755"/>
                            </a:cubicBezTo>
                            <a:cubicBezTo>
                              <a:pt x="159108" y="710755"/>
                              <a:pt x="0" y="551647"/>
                              <a:pt x="0" y="355378"/>
                            </a:cubicBezTo>
                            <a:cubicBezTo>
                              <a:pt x="0" y="159108"/>
                              <a:pt x="159108" y="0"/>
                              <a:pt x="355378" y="0"/>
                            </a:cubicBezTo>
                            <a:cubicBezTo>
                              <a:pt x="551648" y="0"/>
                              <a:pt x="710756" y="159108"/>
                              <a:pt x="710756" y="355378"/>
                            </a:cubicBezTo>
                            <a:close/>
                          </a:path>
                        </a:pathLst>
                      </a:custGeom>
                      <a:noFill/>
                      <a:ln w="26458" cap="flat">
                        <a:solidFill>
                          <a:srgbClr val="FF616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43" name="Graphic 4">
                    <a:extLst>
                      <a:ext uri="{FF2B5EF4-FFF2-40B4-BE49-F238E27FC236}">
                        <a16:creationId xmlns:a16="http://schemas.microsoft.com/office/drawing/2014/main" id="{68A295DB-6E94-4FF1-BCF4-E3FC73D648E6}"/>
                      </a:ext>
                    </a:extLst>
                  </p:cNvPr>
                  <p:cNvGrpSpPr/>
                  <p:nvPr/>
                </p:nvGrpSpPr>
                <p:grpSpPr>
                  <a:xfrm>
                    <a:off x="552640" y="866775"/>
                    <a:ext cx="4045077" cy="2412301"/>
                    <a:chOff x="552640" y="866775"/>
                    <a:chExt cx="4045077" cy="2412301"/>
                  </a:xfrm>
                </p:grpSpPr>
                <p:grpSp>
                  <p:nvGrpSpPr>
                    <p:cNvPr id="299" name="Graphic 4">
                      <a:extLst>
                        <a:ext uri="{FF2B5EF4-FFF2-40B4-BE49-F238E27FC236}">
                          <a16:creationId xmlns:a16="http://schemas.microsoft.com/office/drawing/2014/main" id="{07AE8051-0011-4A5E-A18D-BF3E6F1B18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700623" y="1985010"/>
                      <a:ext cx="1294066" cy="1294066"/>
                      <a:chOff x="2700623" y="1985010"/>
                      <a:chExt cx="1294066" cy="1294066"/>
                    </a:xfrm>
                  </p:grpSpPr>
                  <p:sp>
                    <p:nvSpPr>
                      <p:cNvPr id="307" name="Freeform: Shape 306">
                        <a:extLst>
                          <a:ext uri="{FF2B5EF4-FFF2-40B4-BE49-F238E27FC236}">
                            <a16:creationId xmlns:a16="http://schemas.microsoft.com/office/drawing/2014/main" id="{09053831-944F-4A0D-8598-DE6A0F7577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700623" y="1985010"/>
                        <a:ext cx="1294066" cy="1294066"/>
                      </a:xfrm>
                      <a:custGeom>
                        <a:avLst/>
                        <a:gdLst>
                          <a:gd name="connsiteX0" fmla="*/ 1294067 w 1294066"/>
                          <a:gd name="connsiteY0" fmla="*/ 647033 h 1294066"/>
                          <a:gd name="connsiteX1" fmla="*/ 647033 w 1294066"/>
                          <a:gd name="connsiteY1" fmla="*/ 1294067 h 1294066"/>
                          <a:gd name="connsiteX2" fmla="*/ 0 w 1294066"/>
                          <a:gd name="connsiteY2" fmla="*/ 647033 h 1294066"/>
                          <a:gd name="connsiteX3" fmla="*/ 647033 w 1294066"/>
                          <a:gd name="connsiteY3" fmla="*/ 0 h 1294066"/>
                          <a:gd name="connsiteX4" fmla="*/ 1294067 w 1294066"/>
                          <a:gd name="connsiteY4" fmla="*/ 647033 h 12940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94066" h="1294066">
                            <a:moveTo>
                              <a:pt x="1294067" y="647033"/>
                            </a:moveTo>
                            <a:cubicBezTo>
                              <a:pt x="1294067" y="1004380"/>
                              <a:pt x="1004380" y="1294067"/>
                              <a:pt x="647033" y="1294067"/>
                            </a:cubicBezTo>
                            <a:cubicBezTo>
                              <a:pt x="289687" y="1294067"/>
                              <a:pt x="0" y="1004380"/>
                              <a:pt x="0" y="647033"/>
                            </a:cubicBezTo>
                            <a:cubicBezTo>
                              <a:pt x="0" y="289687"/>
                              <a:pt x="289687" y="0"/>
                              <a:pt x="647033" y="0"/>
                            </a:cubicBezTo>
                            <a:cubicBezTo>
                              <a:pt x="1004380" y="0"/>
                              <a:pt x="1294067" y="289687"/>
                              <a:pt x="1294067" y="64703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 w="9525" cap="flat">
                        <a:noFill/>
                        <a:prstDash val="solid"/>
                        <a:miter/>
                      </a:ln>
                      <a:effectLst>
                        <a:outerShdw dist="38100" dir="2700000" algn="tl" rotWithShape="0">
                          <a:schemeClr val="tx1"/>
                        </a:outerShdw>
                      </a:effectLst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08" name="Freeform: Shape 307">
                        <a:extLst>
                          <a:ext uri="{FF2B5EF4-FFF2-40B4-BE49-F238E27FC236}">
                            <a16:creationId xmlns:a16="http://schemas.microsoft.com/office/drawing/2014/main" id="{386743EB-C7BE-4F4C-8E0E-D0358F1D8D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722265" y="2061346"/>
                        <a:ext cx="1251124" cy="1086802"/>
                      </a:xfrm>
                      <a:custGeom>
                        <a:avLst/>
                        <a:gdLst>
                          <a:gd name="connsiteX0" fmla="*/ 1086803 w 1086802"/>
                          <a:gd name="connsiteY0" fmla="*/ 543401 h 1086802"/>
                          <a:gd name="connsiteX1" fmla="*/ 543401 w 1086802"/>
                          <a:gd name="connsiteY1" fmla="*/ 1086803 h 1086802"/>
                          <a:gd name="connsiteX2" fmla="*/ 0 w 1086802"/>
                          <a:gd name="connsiteY2" fmla="*/ 543401 h 1086802"/>
                          <a:gd name="connsiteX3" fmla="*/ 543401 w 1086802"/>
                          <a:gd name="connsiteY3" fmla="*/ 0 h 1086802"/>
                          <a:gd name="connsiteX4" fmla="*/ 1086803 w 1086802"/>
                          <a:gd name="connsiteY4" fmla="*/ 543401 h 10868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086802" h="1086802">
                            <a:moveTo>
                              <a:pt x="1086803" y="543401"/>
                            </a:moveTo>
                            <a:cubicBezTo>
                              <a:pt x="1086803" y="843514"/>
                              <a:pt x="843514" y="1086803"/>
                              <a:pt x="543401" y="1086803"/>
                            </a:cubicBezTo>
                            <a:cubicBezTo>
                              <a:pt x="243289" y="1086803"/>
                              <a:pt x="0" y="843514"/>
                              <a:pt x="0" y="543401"/>
                            </a:cubicBezTo>
                            <a:cubicBezTo>
                              <a:pt x="0" y="243289"/>
                              <a:pt x="243289" y="0"/>
                              <a:pt x="543401" y="0"/>
                            </a:cubicBezTo>
                            <a:cubicBezTo>
                              <a:pt x="843514" y="0"/>
                              <a:pt x="1086803" y="243289"/>
                              <a:pt x="1086803" y="54340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>
                            <a:solidFill>
                              <a:schemeClr val="accent4">
                                <a:lumMod val="75000"/>
                              </a:schemeClr>
                            </a:solidFill>
                          </a:rPr>
                          <a:t>NÖJESPARK</a:t>
                        </a:r>
                      </a:p>
                    </p:txBody>
                  </p:sp>
                </p:grpSp>
                <p:sp>
                  <p:nvSpPr>
                    <p:cNvPr id="300" name="Freeform: Shape 299">
                      <a:extLst>
                        <a:ext uri="{FF2B5EF4-FFF2-40B4-BE49-F238E27FC236}">
                          <a16:creationId xmlns:a16="http://schemas.microsoft.com/office/drawing/2014/main" id="{C7D645EA-1657-4F1D-9EE0-3F8DE4A4D3B2}"/>
                        </a:ext>
                      </a:extLst>
                    </p:cNvPr>
                    <p:cNvSpPr/>
                    <p:nvPr/>
                  </p:nvSpPr>
                  <p:spPr>
                    <a:xfrm rot="1405699">
                      <a:off x="2117312" y="1886997"/>
                      <a:ext cx="476440" cy="476440"/>
                    </a:xfrm>
                    <a:custGeom>
                      <a:avLst/>
                      <a:gdLst>
                        <a:gd name="connsiteX0" fmla="*/ 476440 w 476440"/>
                        <a:gd name="connsiteY0" fmla="*/ 238220 h 476440"/>
                        <a:gd name="connsiteX1" fmla="*/ 238220 w 476440"/>
                        <a:gd name="connsiteY1" fmla="*/ 476440 h 476440"/>
                        <a:gd name="connsiteX2" fmla="*/ 0 w 476440"/>
                        <a:gd name="connsiteY2" fmla="*/ 238220 h 476440"/>
                        <a:gd name="connsiteX3" fmla="*/ 238220 w 476440"/>
                        <a:gd name="connsiteY3" fmla="*/ 0 h 476440"/>
                        <a:gd name="connsiteX4" fmla="*/ 476440 w 476440"/>
                        <a:gd name="connsiteY4" fmla="*/ 238220 h 476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6440" h="476440">
                          <a:moveTo>
                            <a:pt x="476440" y="238220"/>
                          </a:moveTo>
                          <a:cubicBezTo>
                            <a:pt x="476440" y="369786"/>
                            <a:pt x="369786" y="476440"/>
                            <a:pt x="238220" y="476440"/>
                          </a:cubicBezTo>
                          <a:cubicBezTo>
                            <a:pt x="106655" y="476440"/>
                            <a:pt x="0" y="369786"/>
                            <a:pt x="0" y="238220"/>
                          </a:cubicBezTo>
                          <a:cubicBezTo>
                            <a:pt x="0" y="106655"/>
                            <a:pt x="106655" y="0"/>
                            <a:pt x="238220" y="0"/>
                          </a:cubicBezTo>
                          <a:cubicBezTo>
                            <a:pt x="369786" y="0"/>
                            <a:pt x="476440" y="106655"/>
                            <a:pt x="476440" y="238220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 w="9525" cap="flat">
                      <a:noFill/>
                      <a:prstDash val="solid"/>
                      <a:miter/>
                    </a:ln>
                    <a:effectLst>
                      <a:outerShdw dist="38100" dir="2700000" algn="tl" rotWithShape="0">
                        <a:schemeClr val="tx1"/>
                      </a:outerShdw>
                    </a:effectLst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1" name="Freeform: Shape 300">
                      <a:extLst>
                        <a:ext uri="{FF2B5EF4-FFF2-40B4-BE49-F238E27FC236}">
                          <a16:creationId xmlns:a16="http://schemas.microsoft.com/office/drawing/2014/main" id="{CAA1C033-EA7E-4637-8FF7-69E55D8AF0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14584" y="1538573"/>
                      <a:ext cx="683133" cy="683133"/>
                    </a:xfrm>
                    <a:custGeom>
                      <a:avLst/>
                      <a:gdLst>
                        <a:gd name="connsiteX0" fmla="*/ 683133 w 683133"/>
                        <a:gd name="connsiteY0" fmla="*/ 341567 h 683133"/>
                        <a:gd name="connsiteX1" fmla="*/ 341567 w 683133"/>
                        <a:gd name="connsiteY1" fmla="*/ 683133 h 683133"/>
                        <a:gd name="connsiteX2" fmla="*/ 0 w 683133"/>
                        <a:gd name="connsiteY2" fmla="*/ 341567 h 683133"/>
                        <a:gd name="connsiteX3" fmla="*/ 341567 w 683133"/>
                        <a:gd name="connsiteY3" fmla="*/ 0 h 683133"/>
                        <a:gd name="connsiteX4" fmla="*/ 683133 w 683133"/>
                        <a:gd name="connsiteY4" fmla="*/ 341567 h 6831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83133" h="683133">
                          <a:moveTo>
                            <a:pt x="683133" y="341567"/>
                          </a:moveTo>
                          <a:cubicBezTo>
                            <a:pt x="683133" y="530208"/>
                            <a:pt x="530209" y="683133"/>
                            <a:pt x="341567" y="683133"/>
                          </a:cubicBezTo>
                          <a:cubicBezTo>
                            <a:pt x="152925" y="683133"/>
                            <a:pt x="0" y="530208"/>
                            <a:pt x="0" y="341567"/>
                          </a:cubicBezTo>
                          <a:cubicBezTo>
                            <a:pt x="0" y="152925"/>
                            <a:pt x="152925" y="0"/>
                            <a:pt x="341567" y="0"/>
                          </a:cubicBezTo>
                          <a:cubicBezTo>
                            <a:pt x="530209" y="0"/>
                            <a:pt x="683133" y="152925"/>
                            <a:pt x="683133" y="341567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 w="9525" cap="flat">
                      <a:noFill/>
                      <a:prstDash val="solid"/>
                      <a:miter/>
                    </a:ln>
                    <a:effectLst>
                      <a:outerShdw dist="38100" dir="2700000" algn="tl" rotWithShape="0">
                        <a:schemeClr val="tx1"/>
                      </a:outerShdw>
                    </a:effectLst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2" name="Freeform: Shape 301">
                      <a:extLst>
                        <a:ext uri="{FF2B5EF4-FFF2-40B4-BE49-F238E27FC236}">
                          <a16:creationId xmlns:a16="http://schemas.microsoft.com/office/drawing/2014/main" id="{B23573A7-AC81-4559-8337-BFBEF05D542B}"/>
                        </a:ext>
                      </a:extLst>
                    </p:cNvPr>
                    <p:cNvSpPr/>
                    <p:nvPr/>
                  </p:nvSpPr>
                  <p:spPr>
                    <a:xfrm rot="21563365">
                      <a:off x="1809940" y="2649759"/>
                      <a:ext cx="476440" cy="476440"/>
                    </a:xfrm>
                    <a:custGeom>
                      <a:avLst/>
                      <a:gdLst>
                        <a:gd name="connsiteX0" fmla="*/ 476440 w 476440"/>
                        <a:gd name="connsiteY0" fmla="*/ 238220 h 476440"/>
                        <a:gd name="connsiteX1" fmla="*/ 238220 w 476440"/>
                        <a:gd name="connsiteY1" fmla="*/ 476440 h 476440"/>
                        <a:gd name="connsiteX2" fmla="*/ 0 w 476440"/>
                        <a:gd name="connsiteY2" fmla="*/ 238220 h 476440"/>
                        <a:gd name="connsiteX3" fmla="*/ 238220 w 476440"/>
                        <a:gd name="connsiteY3" fmla="*/ 0 h 476440"/>
                        <a:gd name="connsiteX4" fmla="*/ 476440 w 476440"/>
                        <a:gd name="connsiteY4" fmla="*/ 238220 h 476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6440" h="476440">
                          <a:moveTo>
                            <a:pt x="476440" y="238220"/>
                          </a:moveTo>
                          <a:cubicBezTo>
                            <a:pt x="476440" y="369786"/>
                            <a:pt x="369786" y="476440"/>
                            <a:pt x="238220" y="476440"/>
                          </a:cubicBezTo>
                          <a:cubicBezTo>
                            <a:pt x="106655" y="476440"/>
                            <a:pt x="0" y="369786"/>
                            <a:pt x="0" y="238220"/>
                          </a:cubicBezTo>
                          <a:cubicBezTo>
                            <a:pt x="0" y="106655"/>
                            <a:pt x="106655" y="0"/>
                            <a:pt x="238220" y="0"/>
                          </a:cubicBezTo>
                          <a:cubicBezTo>
                            <a:pt x="369786" y="0"/>
                            <a:pt x="476440" y="106655"/>
                            <a:pt x="476440" y="238220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 w="9525" cap="flat">
                      <a:noFill/>
                      <a:prstDash val="solid"/>
                      <a:miter/>
                    </a:ln>
                    <a:effectLst>
                      <a:outerShdw dist="38100" dir="2700000" algn="tl" rotWithShape="0">
                        <a:schemeClr val="tx1"/>
                      </a:outerShdw>
                    </a:effectLst>
                  </p:spPr>
                  <p:txBody>
                    <a:bodyPr rtlCol="0" anchor="ctr"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Transfer</a:t>
                      </a:r>
                    </a:p>
                  </p:txBody>
                </p:sp>
                <p:grpSp>
                  <p:nvGrpSpPr>
                    <p:cNvPr id="303" name="Graphic 4">
                      <a:extLst>
                        <a:ext uri="{FF2B5EF4-FFF2-40B4-BE49-F238E27FC236}">
                          <a16:creationId xmlns:a16="http://schemas.microsoft.com/office/drawing/2014/main" id="{525F4EFB-CBC8-426E-9855-FE08E13775D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52640" y="2176938"/>
                      <a:ext cx="775144" cy="775144"/>
                      <a:chOff x="552640" y="2176938"/>
                      <a:chExt cx="775144" cy="775144"/>
                    </a:xfrm>
                  </p:grpSpPr>
                  <p:sp>
                    <p:nvSpPr>
                      <p:cNvPr id="305" name="Freeform: Shape 304">
                        <a:extLst>
                          <a:ext uri="{FF2B5EF4-FFF2-40B4-BE49-F238E27FC236}">
                            <a16:creationId xmlns:a16="http://schemas.microsoft.com/office/drawing/2014/main" id="{7450B631-D703-4E74-8AE8-28C4045718AE}"/>
                          </a:ext>
                        </a:extLst>
                      </p:cNvPr>
                      <p:cNvSpPr/>
                      <p:nvPr/>
                    </p:nvSpPr>
                    <p:spPr>
                      <a:xfrm rot="1190383">
                        <a:off x="552640" y="2176938"/>
                        <a:ext cx="775144" cy="775144"/>
                      </a:xfrm>
                      <a:custGeom>
                        <a:avLst/>
                        <a:gdLst>
                          <a:gd name="connsiteX0" fmla="*/ 775145 w 775144"/>
                          <a:gd name="connsiteY0" fmla="*/ 387572 h 775144"/>
                          <a:gd name="connsiteX1" fmla="*/ 387572 w 775144"/>
                          <a:gd name="connsiteY1" fmla="*/ 775145 h 775144"/>
                          <a:gd name="connsiteX2" fmla="*/ 0 w 775144"/>
                          <a:gd name="connsiteY2" fmla="*/ 387572 h 775144"/>
                          <a:gd name="connsiteX3" fmla="*/ 387572 w 775144"/>
                          <a:gd name="connsiteY3" fmla="*/ 0 h 775144"/>
                          <a:gd name="connsiteX4" fmla="*/ 775145 w 775144"/>
                          <a:gd name="connsiteY4" fmla="*/ 387572 h 77514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75144" h="775144">
                            <a:moveTo>
                              <a:pt x="775145" y="387572"/>
                            </a:moveTo>
                            <a:cubicBezTo>
                              <a:pt x="775145" y="601623"/>
                              <a:pt x="601623" y="775145"/>
                              <a:pt x="387572" y="775145"/>
                            </a:cubicBezTo>
                            <a:cubicBezTo>
                              <a:pt x="173522" y="775145"/>
                              <a:pt x="0" y="601623"/>
                              <a:pt x="0" y="387572"/>
                            </a:cubicBezTo>
                            <a:cubicBezTo>
                              <a:pt x="0" y="173522"/>
                              <a:pt x="173522" y="0"/>
                              <a:pt x="387572" y="0"/>
                            </a:cubicBezTo>
                            <a:cubicBezTo>
                              <a:pt x="601623" y="0"/>
                              <a:pt x="775145" y="173522"/>
                              <a:pt x="775145" y="387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 w="9525" cap="flat">
                        <a:noFill/>
                        <a:prstDash val="solid"/>
                        <a:miter/>
                      </a:ln>
                      <a:effectLst>
                        <a:outerShdw dist="38100" dir="2700000" algn="tl" rotWithShape="0">
                          <a:schemeClr val="tx1"/>
                        </a:outerShdw>
                      </a:effectLst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06" name="Freeform: Shape 305">
                        <a:extLst>
                          <a:ext uri="{FF2B5EF4-FFF2-40B4-BE49-F238E27FC236}">
                            <a16:creationId xmlns:a16="http://schemas.microsoft.com/office/drawing/2014/main" id="{DC06579E-42AE-4BE6-8D32-8867E79322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6743" y="2241042"/>
                        <a:ext cx="646938" cy="646938"/>
                      </a:xfrm>
                      <a:custGeom>
                        <a:avLst/>
                        <a:gdLst>
                          <a:gd name="connsiteX0" fmla="*/ 646938 w 646938"/>
                          <a:gd name="connsiteY0" fmla="*/ 323469 h 646938"/>
                          <a:gd name="connsiteX1" fmla="*/ 323469 w 646938"/>
                          <a:gd name="connsiteY1" fmla="*/ 646938 h 646938"/>
                          <a:gd name="connsiteX2" fmla="*/ 0 w 646938"/>
                          <a:gd name="connsiteY2" fmla="*/ 323469 h 646938"/>
                          <a:gd name="connsiteX3" fmla="*/ 323469 w 646938"/>
                          <a:gd name="connsiteY3" fmla="*/ 0 h 646938"/>
                          <a:gd name="connsiteX4" fmla="*/ 646938 w 646938"/>
                          <a:gd name="connsiteY4" fmla="*/ 323469 h 6469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46938" h="646938">
                            <a:moveTo>
                              <a:pt x="646938" y="323469"/>
                            </a:moveTo>
                            <a:cubicBezTo>
                              <a:pt x="646938" y="502116"/>
                              <a:pt x="502116" y="646938"/>
                              <a:pt x="323469" y="646938"/>
                            </a:cubicBezTo>
                            <a:cubicBezTo>
                              <a:pt x="144822" y="646938"/>
                              <a:pt x="0" y="502116"/>
                              <a:pt x="0" y="323469"/>
                            </a:cubicBezTo>
                            <a:cubicBezTo>
                              <a:pt x="0" y="144822"/>
                              <a:pt x="144822" y="0"/>
                              <a:pt x="323469" y="0"/>
                            </a:cubicBezTo>
                            <a:cubicBezTo>
                              <a:pt x="502116" y="0"/>
                              <a:pt x="646938" y="144822"/>
                              <a:pt x="646938" y="323469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600" dirty="0">
                            <a:solidFill>
                              <a:schemeClr val="accent4">
                                <a:lumMod val="75000"/>
                              </a:schemeClr>
                            </a:solidFill>
                          </a:rPr>
                          <a:t>Hotel</a:t>
                        </a:r>
                      </a:p>
                    </p:txBody>
                  </p:sp>
                </p:grpSp>
                <p:sp>
                  <p:nvSpPr>
                    <p:cNvPr id="304" name="Freeform: Shape 303">
                      <a:extLst>
                        <a:ext uri="{FF2B5EF4-FFF2-40B4-BE49-F238E27FC236}">
                          <a16:creationId xmlns:a16="http://schemas.microsoft.com/office/drawing/2014/main" id="{40908F62-A30A-43F8-A236-A4825DC3AF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9356" y="866775"/>
                      <a:ext cx="775144" cy="775144"/>
                    </a:xfrm>
                    <a:custGeom>
                      <a:avLst/>
                      <a:gdLst>
                        <a:gd name="connsiteX0" fmla="*/ 775145 w 775144"/>
                        <a:gd name="connsiteY0" fmla="*/ 387572 h 775144"/>
                        <a:gd name="connsiteX1" fmla="*/ 387572 w 775144"/>
                        <a:gd name="connsiteY1" fmla="*/ 775145 h 775144"/>
                        <a:gd name="connsiteX2" fmla="*/ 0 w 775144"/>
                        <a:gd name="connsiteY2" fmla="*/ 387572 h 775144"/>
                        <a:gd name="connsiteX3" fmla="*/ 387572 w 775144"/>
                        <a:gd name="connsiteY3" fmla="*/ 0 h 775144"/>
                        <a:gd name="connsiteX4" fmla="*/ 775145 w 775144"/>
                        <a:gd name="connsiteY4" fmla="*/ 387572 h 7751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75144" h="775144">
                          <a:moveTo>
                            <a:pt x="775145" y="387572"/>
                          </a:moveTo>
                          <a:cubicBezTo>
                            <a:pt x="775145" y="601623"/>
                            <a:pt x="601623" y="775145"/>
                            <a:pt x="387572" y="775145"/>
                          </a:cubicBezTo>
                          <a:cubicBezTo>
                            <a:pt x="173522" y="775145"/>
                            <a:pt x="0" y="601623"/>
                            <a:pt x="0" y="387572"/>
                          </a:cubicBezTo>
                          <a:cubicBezTo>
                            <a:pt x="0" y="173522"/>
                            <a:pt x="173522" y="0"/>
                            <a:pt x="387572" y="0"/>
                          </a:cubicBezTo>
                          <a:cubicBezTo>
                            <a:pt x="601623" y="0"/>
                            <a:pt x="775145" y="173522"/>
                            <a:pt x="775145" y="387572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 w="9525" cap="flat">
                      <a:noFill/>
                      <a:prstDash val="solid"/>
                      <a:miter/>
                    </a:ln>
                    <a:effectLst>
                      <a:outerShdw dist="38100" dir="2700000" algn="tl" rotWithShape="0">
                        <a:schemeClr val="tx1"/>
                      </a:outerShdw>
                    </a:effectLst>
                  </p:spPr>
                  <p:txBody>
                    <a:bodyPr rtlCol="0" anchor="ctr"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Camping</a:t>
                      </a:r>
                    </a:p>
                  </p:txBody>
                </p:sp>
              </p:grpSp>
              <p:grpSp>
                <p:nvGrpSpPr>
                  <p:cNvPr id="244" name="Graphic 4">
                    <a:extLst>
                      <a:ext uri="{FF2B5EF4-FFF2-40B4-BE49-F238E27FC236}">
                        <a16:creationId xmlns:a16="http://schemas.microsoft.com/office/drawing/2014/main" id="{19ED77D2-D830-4C8E-BF06-431BD0D01F90}"/>
                      </a:ext>
                    </a:extLst>
                  </p:cNvPr>
                  <p:cNvGrpSpPr/>
                  <p:nvPr/>
                </p:nvGrpSpPr>
                <p:grpSpPr>
                  <a:xfrm>
                    <a:off x="7140702" y="2112930"/>
                    <a:ext cx="4490751" cy="2856357"/>
                    <a:chOff x="7140702" y="2112930"/>
                    <a:chExt cx="4490751" cy="2856357"/>
                  </a:xfrm>
                </p:grpSpPr>
                <p:grpSp>
                  <p:nvGrpSpPr>
                    <p:cNvPr id="283" name="Graphic 4">
                      <a:extLst>
                        <a:ext uri="{FF2B5EF4-FFF2-40B4-BE49-F238E27FC236}">
                          <a16:creationId xmlns:a16="http://schemas.microsoft.com/office/drawing/2014/main" id="{8995538D-AF1F-4F39-84E0-0C1F36124B8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140702" y="2867787"/>
                      <a:ext cx="1294066" cy="1294066"/>
                      <a:chOff x="7140702" y="2867787"/>
                      <a:chExt cx="1294066" cy="1294066"/>
                    </a:xfrm>
                  </p:grpSpPr>
                  <p:sp>
                    <p:nvSpPr>
                      <p:cNvPr id="297" name="Freeform: Shape 296">
                        <a:extLst>
                          <a:ext uri="{FF2B5EF4-FFF2-40B4-BE49-F238E27FC236}">
                            <a16:creationId xmlns:a16="http://schemas.microsoft.com/office/drawing/2014/main" id="{2CB6BB9F-B87F-457B-AFF4-08FED7A80E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40702" y="2867787"/>
                        <a:ext cx="1294066" cy="1294066"/>
                      </a:xfrm>
                      <a:custGeom>
                        <a:avLst/>
                        <a:gdLst>
                          <a:gd name="connsiteX0" fmla="*/ 1294066 w 1294066"/>
                          <a:gd name="connsiteY0" fmla="*/ 647033 h 1294066"/>
                          <a:gd name="connsiteX1" fmla="*/ 647033 w 1294066"/>
                          <a:gd name="connsiteY1" fmla="*/ 1294067 h 1294066"/>
                          <a:gd name="connsiteX2" fmla="*/ 0 w 1294066"/>
                          <a:gd name="connsiteY2" fmla="*/ 647033 h 1294066"/>
                          <a:gd name="connsiteX3" fmla="*/ 647033 w 1294066"/>
                          <a:gd name="connsiteY3" fmla="*/ 0 h 1294066"/>
                          <a:gd name="connsiteX4" fmla="*/ 1294066 w 1294066"/>
                          <a:gd name="connsiteY4" fmla="*/ 647033 h 12940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94066" h="1294066">
                            <a:moveTo>
                              <a:pt x="1294066" y="647033"/>
                            </a:moveTo>
                            <a:cubicBezTo>
                              <a:pt x="1294066" y="1004380"/>
                              <a:pt x="1004380" y="1294067"/>
                              <a:pt x="647033" y="1294067"/>
                            </a:cubicBezTo>
                            <a:cubicBezTo>
                              <a:pt x="289686" y="1294067"/>
                              <a:pt x="0" y="1004380"/>
                              <a:pt x="0" y="647033"/>
                            </a:cubicBezTo>
                            <a:cubicBezTo>
                              <a:pt x="0" y="289687"/>
                              <a:pt x="289686" y="0"/>
                              <a:pt x="647033" y="0"/>
                            </a:cubicBezTo>
                            <a:cubicBezTo>
                              <a:pt x="1004380" y="0"/>
                              <a:pt x="1294066" y="289687"/>
                              <a:pt x="1294066" y="64703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 w="9525" cap="flat">
                        <a:noFill/>
                        <a:prstDash val="solid"/>
                        <a:miter/>
                      </a:ln>
                      <a:effectLst>
                        <a:outerShdw dist="38100" dir="2700000" algn="ctr" rotWithShape="0">
                          <a:schemeClr val="tx1"/>
                        </a:outerShdw>
                      </a:effectLst>
                    </p:spPr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>
                            <a:solidFill>
                              <a:schemeClr val="bg1"/>
                            </a:solidFill>
                          </a:rPr>
                          <a:t>REDERI</a:t>
                        </a:r>
                      </a:p>
                    </p:txBody>
                  </p:sp>
                  <p:sp>
                    <p:nvSpPr>
                      <p:cNvPr id="298" name="Freeform: Shape 297">
                        <a:extLst>
                          <a:ext uri="{FF2B5EF4-FFF2-40B4-BE49-F238E27FC236}">
                            <a16:creationId xmlns:a16="http://schemas.microsoft.com/office/drawing/2014/main" id="{5B0A7EDD-140B-4758-ADE0-48A256695D8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20331" y="2947416"/>
                        <a:ext cx="1134808" cy="1134808"/>
                      </a:xfrm>
                      <a:custGeom>
                        <a:avLst/>
                        <a:gdLst>
                          <a:gd name="connsiteX0" fmla="*/ 1134808 w 1134808"/>
                          <a:gd name="connsiteY0" fmla="*/ 567404 h 1134808"/>
                          <a:gd name="connsiteX1" fmla="*/ 567404 w 1134808"/>
                          <a:gd name="connsiteY1" fmla="*/ 1134809 h 1134808"/>
                          <a:gd name="connsiteX2" fmla="*/ 0 w 1134808"/>
                          <a:gd name="connsiteY2" fmla="*/ 567404 h 1134808"/>
                          <a:gd name="connsiteX3" fmla="*/ 567404 w 1134808"/>
                          <a:gd name="connsiteY3" fmla="*/ 0 h 1134808"/>
                          <a:gd name="connsiteX4" fmla="*/ 1134808 w 1134808"/>
                          <a:gd name="connsiteY4" fmla="*/ 567404 h 11348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34808" h="1134808">
                            <a:moveTo>
                              <a:pt x="1134808" y="567404"/>
                            </a:moveTo>
                            <a:cubicBezTo>
                              <a:pt x="1134808" y="880773"/>
                              <a:pt x="880773" y="1134809"/>
                              <a:pt x="567404" y="1134809"/>
                            </a:cubicBezTo>
                            <a:cubicBezTo>
                              <a:pt x="254035" y="1134809"/>
                              <a:pt x="0" y="880773"/>
                              <a:pt x="0" y="567404"/>
                            </a:cubicBezTo>
                            <a:cubicBezTo>
                              <a:pt x="0" y="254036"/>
                              <a:pt x="254035" y="0"/>
                              <a:pt x="567404" y="0"/>
                            </a:cubicBezTo>
                            <a:cubicBezTo>
                              <a:pt x="880773" y="0"/>
                              <a:pt x="1134808" y="254036"/>
                              <a:pt x="1134808" y="567404"/>
                            </a:cubicBezTo>
                            <a:close/>
                          </a:path>
                        </a:pathLst>
                      </a:custGeom>
                      <a:noFill/>
                      <a:ln w="47625" cap="flat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84" name="Graphic 4">
                      <a:extLst>
                        <a:ext uri="{FF2B5EF4-FFF2-40B4-BE49-F238E27FC236}">
                          <a16:creationId xmlns:a16="http://schemas.microsoft.com/office/drawing/2014/main" id="{9AA48B1C-A88D-4308-A420-EDE041DB596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89893" y="4194238"/>
                      <a:ext cx="476440" cy="476440"/>
                      <a:chOff x="8289893" y="4194238"/>
                      <a:chExt cx="476440" cy="476440"/>
                    </a:xfrm>
                  </p:grpSpPr>
                  <p:sp>
                    <p:nvSpPr>
                      <p:cNvPr id="295" name="Freeform: Shape 294">
                        <a:extLst>
                          <a:ext uri="{FF2B5EF4-FFF2-40B4-BE49-F238E27FC236}">
                            <a16:creationId xmlns:a16="http://schemas.microsoft.com/office/drawing/2014/main" id="{80CF868A-E65D-4348-838F-CE3BC8EC6D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89893" y="4194238"/>
                        <a:ext cx="476440" cy="476440"/>
                      </a:xfrm>
                      <a:custGeom>
                        <a:avLst/>
                        <a:gdLst>
                          <a:gd name="connsiteX0" fmla="*/ 476440 w 476440"/>
                          <a:gd name="connsiteY0" fmla="*/ 238220 h 476440"/>
                          <a:gd name="connsiteX1" fmla="*/ 238220 w 476440"/>
                          <a:gd name="connsiteY1" fmla="*/ 476441 h 476440"/>
                          <a:gd name="connsiteX2" fmla="*/ 0 w 476440"/>
                          <a:gd name="connsiteY2" fmla="*/ 238220 h 476440"/>
                          <a:gd name="connsiteX3" fmla="*/ 238220 w 476440"/>
                          <a:gd name="connsiteY3" fmla="*/ 0 h 476440"/>
                          <a:gd name="connsiteX4" fmla="*/ 476440 w 476440"/>
                          <a:gd name="connsiteY4" fmla="*/ 238220 h 4764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76440" h="476440">
                            <a:moveTo>
                              <a:pt x="476440" y="238220"/>
                            </a:moveTo>
                            <a:cubicBezTo>
                              <a:pt x="476440" y="369786"/>
                              <a:pt x="369785" y="476441"/>
                              <a:pt x="238220" y="476441"/>
                            </a:cubicBezTo>
                            <a:cubicBezTo>
                              <a:pt x="106655" y="476441"/>
                              <a:pt x="0" y="369786"/>
                              <a:pt x="0" y="238220"/>
                            </a:cubicBezTo>
                            <a:cubicBezTo>
                              <a:pt x="0" y="106655"/>
                              <a:pt x="106655" y="0"/>
                              <a:pt x="238220" y="0"/>
                            </a:cubicBezTo>
                            <a:cubicBezTo>
                              <a:pt x="369785" y="0"/>
                              <a:pt x="476440" y="106655"/>
                              <a:pt x="476440" y="23822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96" name="Freeform: Shape 295">
                        <a:extLst>
                          <a:ext uri="{FF2B5EF4-FFF2-40B4-BE49-F238E27FC236}">
                            <a16:creationId xmlns:a16="http://schemas.microsoft.com/office/drawing/2014/main" id="{4D052865-3B86-452A-A0BE-2A1B41C159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89893" y="4194238"/>
                        <a:ext cx="476440" cy="476440"/>
                      </a:xfrm>
                      <a:custGeom>
                        <a:avLst/>
                        <a:gdLst>
                          <a:gd name="connsiteX0" fmla="*/ 476440 w 476440"/>
                          <a:gd name="connsiteY0" fmla="*/ 238220 h 476440"/>
                          <a:gd name="connsiteX1" fmla="*/ 238220 w 476440"/>
                          <a:gd name="connsiteY1" fmla="*/ 476441 h 476440"/>
                          <a:gd name="connsiteX2" fmla="*/ 0 w 476440"/>
                          <a:gd name="connsiteY2" fmla="*/ 238220 h 476440"/>
                          <a:gd name="connsiteX3" fmla="*/ 238220 w 476440"/>
                          <a:gd name="connsiteY3" fmla="*/ 0 h 476440"/>
                          <a:gd name="connsiteX4" fmla="*/ 476440 w 476440"/>
                          <a:gd name="connsiteY4" fmla="*/ 238220 h 4764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76440" h="476440">
                            <a:moveTo>
                              <a:pt x="476440" y="238220"/>
                            </a:moveTo>
                            <a:cubicBezTo>
                              <a:pt x="476440" y="369786"/>
                              <a:pt x="369785" y="476441"/>
                              <a:pt x="238220" y="476441"/>
                            </a:cubicBezTo>
                            <a:cubicBezTo>
                              <a:pt x="106655" y="476441"/>
                              <a:pt x="0" y="369786"/>
                              <a:pt x="0" y="238220"/>
                            </a:cubicBezTo>
                            <a:cubicBezTo>
                              <a:pt x="0" y="106655"/>
                              <a:pt x="106655" y="0"/>
                              <a:pt x="238220" y="0"/>
                            </a:cubicBezTo>
                            <a:cubicBezTo>
                              <a:pt x="369785" y="0"/>
                              <a:pt x="476440" y="106655"/>
                              <a:pt x="476440" y="238220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28575" cap="flat">
                        <a:solidFill>
                          <a:schemeClr val="accent5"/>
                        </a:solidFill>
                        <a:prstDash val="solid"/>
                        <a:miter/>
                      </a:ln>
                      <a:effectLst>
                        <a:outerShdw dist="38100" dir="2700000" algn="ctr" rotWithShape="0">
                          <a:schemeClr val="tx1"/>
                        </a:outerShdw>
                      </a:effectLst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86" name="Graphic 4">
                      <a:extLst>
                        <a:ext uri="{FF2B5EF4-FFF2-40B4-BE49-F238E27FC236}">
                          <a16:creationId xmlns:a16="http://schemas.microsoft.com/office/drawing/2014/main" id="{CB948AC6-8A78-4352-9D3A-ADAB907BC94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626917" y="2112930"/>
                      <a:ext cx="775144" cy="775144"/>
                      <a:chOff x="9626917" y="2112930"/>
                      <a:chExt cx="775144" cy="775144"/>
                    </a:xfrm>
                  </p:grpSpPr>
                  <p:sp>
                    <p:nvSpPr>
                      <p:cNvPr id="291" name="Freeform: Shape 290">
                        <a:extLst>
                          <a:ext uri="{FF2B5EF4-FFF2-40B4-BE49-F238E27FC236}">
                            <a16:creationId xmlns:a16="http://schemas.microsoft.com/office/drawing/2014/main" id="{9AB36A36-BB9A-47BE-87C7-C3BB275E73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626917" y="2112930"/>
                        <a:ext cx="775144" cy="775144"/>
                      </a:xfrm>
                      <a:custGeom>
                        <a:avLst/>
                        <a:gdLst>
                          <a:gd name="connsiteX0" fmla="*/ 775144 w 775144"/>
                          <a:gd name="connsiteY0" fmla="*/ 387572 h 775144"/>
                          <a:gd name="connsiteX1" fmla="*/ 387572 w 775144"/>
                          <a:gd name="connsiteY1" fmla="*/ 775145 h 775144"/>
                          <a:gd name="connsiteX2" fmla="*/ 0 w 775144"/>
                          <a:gd name="connsiteY2" fmla="*/ 387572 h 775144"/>
                          <a:gd name="connsiteX3" fmla="*/ 387572 w 775144"/>
                          <a:gd name="connsiteY3" fmla="*/ 0 h 775144"/>
                          <a:gd name="connsiteX4" fmla="*/ 775144 w 775144"/>
                          <a:gd name="connsiteY4" fmla="*/ 387572 h 77514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75144" h="775144">
                            <a:moveTo>
                              <a:pt x="775144" y="387572"/>
                            </a:moveTo>
                            <a:cubicBezTo>
                              <a:pt x="775144" y="601623"/>
                              <a:pt x="601622" y="775145"/>
                              <a:pt x="387572" y="775145"/>
                            </a:cubicBezTo>
                            <a:cubicBezTo>
                              <a:pt x="173522" y="775145"/>
                              <a:pt x="0" y="601623"/>
                              <a:pt x="0" y="387572"/>
                            </a:cubicBezTo>
                            <a:cubicBezTo>
                              <a:pt x="0" y="173522"/>
                              <a:pt x="173522" y="0"/>
                              <a:pt x="387572" y="0"/>
                            </a:cubicBezTo>
                            <a:cubicBezTo>
                              <a:pt x="601622" y="0"/>
                              <a:pt x="775144" y="173522"/>
                              <a:pt x="775144" y="387572"/>
                            </a:cubicBezTo>
                            <a:close/>
                          </a:path>
                        </a:pathLst>
                      </a:custGeom>
                      <a:solidFill>
                        <a:srgbClr val="487AA8"/>
                      </a:solidFill>
                      <a:ln w="9525" cap="flat">
                        <a:noFill/>
                        <a:prstDash val="solid"/>
                        <a:miter/>
                      </a:ln>
                      <a:effectLst>
                        <a:outerShdw dist="38100" dir="2700000" algn="ctr" rotWithShape="0">
                          <a:schemeClr val="tx1"/>
                        </a:outerShdw>
                      </a:effectLst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92" name="Freeform: Shape 291">
                        <a:extLst>
                          <a:ext uri="{FF2B5EF4-FFF2-40B4-BE49-F238E27FC236}">
                            <a16:creationId xmlns:a16="http://schemas.microsoft.com/office/drawing/2014/main" id="{CF4A8C64-6F46-4924-A4D8-6AF6970A98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706832" y="2192845"/>
                        <a:ext cx="615315" cy="615314"/>
                      </a:xfrm>
                      <a:custGeom>
                        <a:avLst/>
                        <a:gdLst>
                          <a:gd name="connsiteX0" fmla="*/ 615314 w 615315"/>
                          <a:gd name="connsiteY0" fmla="*/ 307658 h 615314"/>
                          <a:gd name="connsiteX1" fmla="*/ 307657 w 615315"/>
                          <a:gd name="connsiteY1" fmla="*/ 615315 h 615314"/>
                          <a:gd name="connsiteX2" fmla="*/ 0 w 615315"/>
                          <a:gd name="connsiteY2" fmla="*/ 307658 h 615314"/>
                          <a:gd name="connsiteX3" fmla="*/ 307657 w 615315"/>
                          <a:gd name="connsiteY3" fmla="*/ 0 h 615314"/>
                          <a:gd name="connsiteX4" fmla="*/ 615314 w 615315"/>
                          <a:gd name="connsiteY4" fmla="*/ 307658 h 6153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15315" h="615314">
                            <a:moveTo>
                              <a:pt x="615314" y="307658"/>
                            </a:moveTo>
                            <a:cubicBezTo>
                              <a:pt x="615314" y="477572"/>
                              <a:pt x="477572" y="615315"/>
                              <a:pt x="307657" y="615315"/>
                            </a:cubicBezTo>
                            <a:cubicBezTo>
                              <a:pt x="137742" y="615315"/>
                              <a:pt x="0" y="477572"/>
                              <a:pt x="0" y="307658"/>
                            </a:cubicBezTo>
                            <a:cubicBezTo>
                              <a:pt x="0" y="137743"/>
                              <a:pt x="137742" y="0"/>
                              <a:pt x="307657" y="0"/>
                            </a:cubicBezTo>
                            <a:cubicBezTo>
                              <a:pt x="477572" y="0"/>
                              <a:pt x="615314" y="137743"/>
                              <a:pt x="615314" y="307658"/>
                            </a:cubicBezTo>
                            <a:close/>
                          </a:path>
                        </a:pathLst>
                      </a:custGeom>
                      <a:solidFill>
                        <a:srgbClr val="66ACED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500" dirty="0">
                            <a:solidFill>
                              <a:schemeClr val="bg1"/>
                            </a:solidFill>
                          </a:rPr>
                          <a:t>Hotel</a:t>
                        </a:r>
                      </a:p>
                    </p:txBody>
                  </p:sp>
                </p:grpSp>
                <p:sp>
                  <p:nvSpPr>
                    <p:cNvPr id="287" name="Freeform: Shape 286">
                      <a:extLst>
                        <a:ext uri="{FF2B5EF4-FFF2-40B4-BE49-F238E27FC236}">
                          <a16:creationId xmlns:a16="http://schemas.microsoft.com/office/drawing/2014/main" id="{FAEF4296-1088-4575-A2FE-FD9B9934B3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56309" y="3059144"/>
                      <a:ext cx="775144" cy="775144"/>
                    </a:xfrm>
                    <a:custGeom>
                      <a:avLst/>
                      <a:gdLst>
                        <a:gd name="connsiteX0" fmla="*/ 775145 w 775144"/>
                        <a:gd name="connsiteY0" fmla="*/ 387572 h 775144"/>
                        <a:gd name="connsiteX1" fmla="*/ 387573 w 775144"/>
                        <a:gd name="connsiteY1" fmla="*/ 775144 h 775144"/>
                        <a:gd name="connsiteX2" fmla="*/ 1 w 775144"/>
                        <a:gd name="connsiteY2" fmla="*/ 387572 h 775144"/>
                        <a:gd name="connsiteX3" fmla="*/ 387573 w 775144"/>
                        <a:gd name="connsiteY3" fmla="*/ 0 h 775144"/>
                        <a:gd name="connsiteX4" fmla="*/ 775145 w 775144"/>
                        <a:gd name="connsiteY4" fmla="*/ 387572 h 7751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75144" h="775144">
                          <a:moveTo>
                            <a:pt x="775145" y="387572"/>
                          </a:moveTo>
                          <a:cubicBezTo>
                            <a:pt x="775145" y="601622"/>
                            <a:pt x="601623" y="775144"/>
                            <a:pt x="387573" y="775144"/>
                          </a:cubicBezTo>
                          <a:cubicBezTo>
                            <a:pt x="173523" y="775144"/>
                            <a:pt x="1" y="601622"/>
                            <a:pt x="1" y="387572"/>
                          </a:cubicBezTo>
                          <a:cubicBezTo>
                            <a:pt x="1" y="173522"/>
                            <a:pt x="173523" y="0"/>
                            <a:pt x="387573" y="0"/>
                          </a:cubicBezTo>
                          <a:cubicBezTo>
                            <a:pt x="601623" y="0"/>
                            <a:pt x="775145" y="173522"/>
                            <a:pt x="775145" y="387572"/>
                          </a:cubicBezTo>
                          <a:close/>
                        </a:path>
                      </a:pathLst>
                    </a:custGeom>
                    <a:solidFill>
                      <a:schemeClr val="tx2"/>
                    </a:solidFill>
                    <a:ln w="9525" cap="flat">
                      <a:noFill/>
                      <a:prstDash val="solid"/>
                      <a:miter/>
                    </a:ln>
                    <a:effectLst>
                      <a:outerShdw dist="38100" dir="2700000" algn="ctr" rotWithShape="0">
                        <a:schemeClr val="tx1"/>
                      </a:outerShdw>
                    </a:effectLst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88" name="Graphic 4">
                      <a:extLst>
                        <a:ext uri="{FF2B5EF4-FFF2-40B4-BE49-F238E27FC236}">
                          <a16:creationId xmlns:a16="http://schemas.microsoft.com/office/drawing/2014/main" id="{391F7C69-AF2E-4AB2-94FB-79D11F9E6F5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39440" y="4194143"/>
                      <a:ext cx="775144" cy="775144"/>
                      <a:chOff x="9239440" y="4194143"/>
                      <a:chExt cx="775144" cy="775144"/>
                    </a:xfrm>
                  </p:grpSpPr>
                  <p:sp>
                    <p:nvSpPr>
                      <p:cNvPr id="289" name="Freeform: Shape 288">
                        <a:extLst>
                          <a:ext uri="{FF2B5EF4-FFF2-40B4-BE49-F238E27FC236}">
                            <a16:creationId xmlns:a16="http://schemas.microsoft.com/office/drawing/2014/main" id="{975C8188-673E-488C-9CDC-623FDA067A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39440" y="4194143"/>
                        <a:ext cx="775144" cy="775144"/>
                      </a:xfrm>
                      <a:custGeom>
                        <a:avLst/>
                        <a:gdLst>
                          <a:gd name="connsiteX0" fmla="*/ 775145 w 775144"/>
                          <a:gd name="connsiteY0" fmla="*/ 387572 h 775144"/>
                          <a:gd name="connsiteX1" fmla="*/ 387572 w 775144"/>
                          <a:gd name="connsiteY1" fmla="*/ 775144 h 775144"/>
                          <a:gd name="connsiteX2" fmla="*/ 0 w 775144"/>
                          <a:gd name="connsiteY2" fmla="*/ 387572 h 775144"/>
                          <a:gd name="connsiteX3" fmla="*/ 387572 w 775144"/>
                          <a:gd name="connsiteY3" fmla="*/ 0 h 775144"/>
                          <a:gd name="connsiteX4" fmla="*/ 775145 w 775144"/>
                          <a:gd name="connsiteY4" fmla="*/ 387572 h 77514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75144" h="775144">
                            <a:moveTo>
                              <a:pt x="775145" y="387572"/>
                            </a:moveTo>
                            <a:cubicBezTo>
                              <a:pt x="775145" y="601622"/>
                              <a:pt x="601623" y="775144"/>
                              <a:pt x="387572" y="775144"/>
                            </a:cubicBezTo>
                            <a:cubicBezTo>
                              <a:pt x="173522" y="775144"/>
                              <a:pt x="0" y="601622"/>
                              <a:pt x="0" y="387572"/>
                            </a:cubicBezTo>
                            <a:cubicBezTo>
                              <a:pt x="0" y="173522"/>
                              <a:pt x="173522" y="0"/>
                              <a:pt x="387572" y="0"/>
                            </a:cubicBezTo>
                            <a:cubicBezTo>
                              <a:pt x="601623" y="0"/>
                              <a:pt x="775145" y="173522"/>
                              <a:pt x="775145" y="387572"/>
                            </a:cubicBezTo>
                            <a:close/>
                          </a:path>
                        </a:pathLst>
                      </a:custGeom>
                      <a:solidFill>
                        <a:srgbClr val="487AA8"/>
                      </a:solidFill>
                      <a:ln w="9525" cap="flat">
                        <a:noFill/>
                        <a:prstDash val="solid"/>
                        <a:miter/>
                      </a:ln>
                      <a:effectLst>
                        <a:outerShdw dist="38100" dir="2700000" algn="ctr" rotWithShape="0">
                          <a:schemeClr val="tx1"/>
                        </a:outerShdw>
                      </a:effectLst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90" name="Freeform: Shape 289">
                        <a:extLst>
                          <a:ext uri="{FF2B5EF4-FFF2-40B4-BE49-F238E27FC236}">
                            <a16:creationId xmlns:a16="http://schemas.microsoft.com/office/drawing/2014/main" id="{B4A69E02-A988-44C5-96A6-B21D3E478B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09354" y="4264056"/>
                        <a:ext cx="635317" cy="635317"/>
                      </a:xfrm>
                      <a:custGeom>
                        <a:avLst/>
                        <a:gdLst>
                          <a:gd name="connsiteX0" fmla="*/ 635318 w 635317"/>
                          <a:gd name="connsiteY0" fmla="*/ 317659 h 635317"/>
                          <a:gd name="connsiteX1" fmla="*/ 317659 w 635317"/>
                          <a:gd name="connsiteY1" fmla="*/ 635317 h 635317"/>
                          <a:gd name="connsiteX2" fmla="*/ 0 w 635317"/>
                          <a:gd name="connsiteY2" fmla="*/ 317659 h 635317"/>
                          <a:gd name="connsiteX3" fmla="*/ 317659 w 635317"/>
                          <a:gd name="connsiteY3" fmla="*/ 0 h 635317"/>
                          <a:gd name="connsiteX4" fmla="*/ 635318 w 635317"/>
                          <a:gd name="connsiteY4" fmla="*/ 317659 h 6353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35317" h="635317">
                            <a:moveTo>
                              <a:pt x="635318" y="317659"/>
                            </a:moveTo>
                            <a:cubicBezTo>
                              <a:pt x="635318" y="493097"/>
                              <a:pt x="493097" y="635317"/>
                              <a:pt x="317659" y="635317"/>
                            </a:cubicBezTo>
                            <a:cubicBezTo>
                              <a:pt x="142221" y="635317"/>
                              <a:pt x="0" y="493097"/>
                              <a:pt x="0" y="317659"/>
                            </a:cubicBezTo>
                            <a:cubicBezTo>
                              <a:pt x="0" y="142221"/>
                              <a:pt x="142221" y="0"/>
                              <a:pt x="317659" y="0"/>
                            </a:cubicBezTo>
                            <a:cubicBezTo>
                              <a:pt x="493097" y="0"/>
                              <a:pt x="635318" y="142221"/>
                              <a:pt x="635318" y="317659"/>
                            </a:cubicBezTo>
                            <a:close/>
                          </a:path>
                        </a:pathLst>
                      </a:custGeom>
                      <a:solidFill>
                        <a:srgbClr val="66ACED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>
                            <a:solidFill>
                              <a:schemeClr val="bg1"/>
                            </a:solidFill>
                          </a:rPr>
                          <a:t>Bad</a:t>
                        </a:r>
                      </a:p>
                    </p:txBody>
                  </p:sp>
                </p:grpSp>
              </p:grpSp>
              <p:sp>
                <p:nvSpPr>
                  <p:cNvPr id="245" name="TextBox 244">
                    <a:extLst>
                      <a:ext uri="{FF2B5EF4-FFF2-40B4-BE49-F238E27FC236}">
                        <a16:creationId xmlns:a16="http://schemas.microsoft.com/office/drawing/2014/main" id="{DCA71532-0D92-4D24-9ED6-53D4AA9FD17A}"/>
                      </a:ext>
                    </a:extLst>
                  </p:cNvPr>
                  <p:cNvSpPr txBox="1"/>
                  <p:nvPr/>
                </p:nvSpPr>
                <p:spPr>
                  <a:xfrm>
                    <a:off x="10785291" y="3250015"/>
                    <a:ext cx="98048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800" spc="0" baseline="0" dirty="0" err="1">
                        <a:solidFill>
                          <a:srgbClr val="FFFFFF"/>
                        </a:solidFill>
                        <a:latin typeface="Calibri"/>
                        <a:cs typeface="Calibri"/>
                        <a:sym typeface="Calibri"/>
                        <a:rtl val="0"/>
                      </a:rPr>
                      <a:t>Stugby</a:t>
                    </a:r>
                    <a:endParaRPr lang="en-US" sz="1800" spc="0" baseline="0" dirty="0">
                      <a:solidFill>
                        <a:srgbClr val="FFFFFF"/>
                      </a:solidFill>
                      <a:latin typeface="Calibri"/>
                      <a:cs typeface="Calibri"/>
                      <a:sym typeface="Calibri"/>
                      <a:rtl val="0"/>
                    </a:endParaRPr>
                  </a:p>
                </p:txBody>
              </p:sp>
              <p:grpSp>
                <p:nvGrpSpPr>
                  <p:cNvPr id="246" name="Graphic 4">
                    <a:extLst>
                      <a:ext uri="{FF2B5EF4-FFF2-40B4-BE49-F238E27FC236}">
                        <a16:creationId xmlns:a16="http://schemas.microsoft.com/office/drawing/2014/main" id="{98B57F20-A307-4650-BD4F-C1760E6CD219}"/>
                      </a:ext>
                    </a:extLst>
                  </p:cNvPr>
                  <p:cNvGrpSpPr/>
                  <p:nvPr/>
                </p:nvGrpSpPr>
                <p:grpSpPr>
                  <a:xfrm>
                    <a:off x="3691318" y="5629583"/>
                    <a:ext cx="263556" cy="192859"/>
                    <a:chOff x="3691318" y="5629583"/>
                    <a:chExt cx="263556" cy="192859"/>
                  </a:xfrm>
                  <a:solidFill>
                    <a:srgbClr val="FFFFFF"/>
                  </a:solidFill>
                </p:grpSpPr>
                <p:sp>
                  <p:nvSpPr>
                    <p:cNvPr id="279" name="Freeform: Shape 278">
                      <a:extLst>
                        <a:ext uri="{FF2B5EF4-FFF2-40B4-BE49-F238E27FC236}">
                          <a16:creationId xmlns:a16="http://schemas.microsoft.com/office/drawing/2014/main" id="{ED182399-C0C8-4ED7-BBB2-C27C64AF88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91318" y="5695283"/>
                      <a:ext cx="45815" cy="75152"/>
                    </a:xfrm>
                    <a:custGeom>
                      <a:avLst/>
                      <a:gdLst>
                        <a:gd name="connsiteX0" fmla="*/ 4000 w 45815"/>
                        <a:gd name="connsiteY0" fmla="*/ 75152 h 75152"/>
                        <a:gd name="connsiteX1" fmla="*/ 41815 w 45815"/>
                        <a:gd name="connsiteY1" fmla="*/ 75152 h 75152"/>
                        <a:gd name="connsiteX2" fmla="*/ 45815 w 45815"/>
                        <a:gd name="connsiteY2" fmla="*/ 71057 h 75152"/>
                        <a:gd name="connsiteX3" fmla="*/ 45815 w 45815"/>
                        <a:gd name="connsiteY3" fmla="*/ 4096 h 75152"/>
                        <a:gd name="connsiteX4" fmla="*/ 41815 w 45815"/>
                        <a:gd name="connsiteY4" fmla="*/ 0 h 75152"/>
                        <a:gd name="connsiteX5" fmla="*/ 4000 w 45815"/>
                        <a:gd name="connsiteY5" fmla="*/ 0 h 75152"/>
                        <a:gd name="connsiteX6" fmla="*/ 0 w 45815"/>
                        <a:gd name="connsiteY6" fmla="*/ 4096 h 75152"/>
                        <a:gd name="connsiteX7" fmla="*/ 0 w 45815"/>
                        <a:gd name="connsiteY7" fmla="*/ 71057 h 75152"/>
                        <a:gd name="connsiteX8" fmla="*/ 4000 w 45815"/>
                        <a:gd name="connsiteY8" fmla="*/ 75152 h 75152"/>
                        <a:gd name="connsiteX9" fmla="*/ 8096 w 45815"/>
                        <a:gd name="connsiteY9" fmla="*/ 8096 h 75152"/>
                        <a:gd name="connsiteX10" fmla="*/ 37814 w 45815"/>
                        <a:gd name="connsiteY10" fmla="*/ 8096 h 75152"/>
                        <a:gd name="connsiteX11" fmla="*/ 37814 w 45815"/>
                        <a:gd name="connsiteY11" fmla="*/ 66961 h 75152"/>
                        <a:gd name="connsiteX12" fmla="*/ 8096 w 45815"/>
                        <a:gd name="connsiteY12" fmla="*/ 66961 h 75152"/>
                        <a:gd name="connsiteX13" fmla="*/ 8096 w 45815"/>
                        <a:gd name="connsiteY13" fmla="*/ 8096 h 751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45815" h="75152">
                          <a:moveTo>
                            <a:pt x="4000" y="75152"/>
                          </a:moveTo>
                          <a:lnTo>
                            <a:pt x="41815" y="75152"/>
                          </a:lnTo>
                          <a:cubicBezTo>
                            <a:pt x="44005" y="75152"/>
                            <a:pt x="45815" y="73343"/>
                            <a:pt x="45815" y="71057"/>
                          </a:cubicBezTo>
                          <a:lnTo>
                            <a:pt x="45815" y="4096"/>
                          </a:lnTo>
                          <a:cubicBezTo>
                            <a:pt x="45815" y="1905"/>
                            <a:pt x="44005" y="0"/>
                            <a:pt x="41815" y="0"/>
                          </a:cubicBezTo>
                          <a:lnTo>
                            <a:pt x="4000" y="0"/>
                          </a:lnTo>
                          <a:cubicBezTo>
                            <a:pt x="1810" y="0"/>
                            <a:pt x="0" y="1810"/>
                            <a:pt x="0" y="4096"/>
                          </a:cubicBezTo>
                          <a:lnTo>
                            <a:pt x="0" y="71057"/>
                          </a:lnTo>
                          <a:cubicBezTo>
                            <a:pt x="0" y="73343"/>
                            <a:pt x="1810" y="75152"/>
                            <a:pt x="4000" y="75152"/>
                          </a:cubicBezTo>
                          <a:close/>
                          <a:moveTo>
                            <a:pt x="8096" y="8096"/>
                          </a:moveTo>
                          <a:lnTo>
                            <a:pt x="37814" y="8096"/>
                          </a:lnTo>
                          <a:lnTo>
                            <a:pt x="37814" y="66961"/>
                          </a:lnTo>
                          <a:lnTo>
                            <a:pt x="8096" y="66961"/>
                          </a:lnTo>
                          <a:lnTo>
                            <a:pt x="8096" y="8096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0" name="Freeform: Shape 279">
                      <a:extLst>
                        <a:ext uri="{FF2B5EF4-FFF2-40B4-BE49-F238E27FC236}">
                          <a16:creationId xmlns:a16="http://schemas.microsoft.com/office/drawing/2014/main" id="{0DDD0445-1C6F-432B-8AC3-9D5CD29B83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45991" y="5629583"/>
                      <a:ext cx="81629" cy="190572"/>
                    </a:xfrm>
                    <a:custGeom>
                      <a:avLst/>
                      <a:gdLst>
                        <a:gd name="connsiteX0" fmla="*/ 75247 w 81629"/>
                        <a:gd name="connsiteY0" fmla="*/ 189906 h 190572"/>
                        <a:gd name="connsiteX1" fmla="*/ 77534 w 81629"/>
                        <a:gd name="connsiteY1" fmla="*/ 190573 h 190572"/>
                        <a:gd name="connsiteX2" fmla="*/ 79438 w 81629"/>
                        <a:gd name="connsiteY2" fmla="*/ 190097 h 190572"/>
                        <a:gd name="connsiteX3" fmla="*/ 81629 w 81629"/>
                        <a:gd name="connsiteY3" fmla="*/ 186477 h 190572"/>
                        <a:gd name="connsiteX4" fmla="*/ 81629 w 81629"/>
                        <a:gd name="connsiteY4" fmla="*/ 4073 h 190572"/>
                        <a:gd name="connsiteX5" fmla="*/ 79248 w 81629"/>
                        <a:gd name="connsiteY5" fmla="*/ 359 h 190572"/>
                        <a:gd name="connsiteX6" fmla="*/ 74867 w 81629"/>
                        <a:gd name="connsiteY6" fmla="*/ 1026 h 190572"/>
                        <a:gd name="connsiteX7" fmla="*/ 1334 w 81629"/>
                        <a:gd name="connsiteY7" fmla="*/ 66557 h 190572"/>
                        <a:gd name="connsiteX8" fmla="*/ 0 w 81629"/>
                        <a:gd name="connsiteY8" fmla="*/ 69605 h 190572"/>
                        <a:gd name="connsiteX9" fmla="*/ 0 w 81629"/>
                        <a:gd name="connsiteY9" fmla="*/ 136566 h 190572"/>
                        <a:gd name="connsiteX10" fmla="*/ 1810 w 81629"/>
                        <a:gd name="connsiteY10" fmla="*/ 139900 h 190572"/>
                        <a:gd name="connsiteX11" fmla="*/ 75247 w 81629"/>
                        <a:gd name="connsiteY11" fmla="*/ 189906 h 190572"/>
                        <a:gd name="connsiteX12" fmla="*/ 8001 w 81629"/>
                        <a:gd name="connsiteY12" fmla="*/ 71606 h 190572"/>
                        <a:gd name="connsiteX13" fmla="*/ 73438 w 81629"/>
                        <a:gd name="connsiteY13" fmla="*/ 13218 h 190572"/>
                        <a:gd name="connsiteX14" fmla="*/ 73438 w 81629"/>
                        <a:gd name="connsiteY14" fmla="*/ 178952 h 190572"/>
                        <a:gd name="connsiteX15" fmla="*/ 8001 w 81629"/>
                        <a:gd name="connsiteY15" fmla="*/ 134661 h 190572"/>
                        <a:gd name="connsiteX16" fmla="*/ 8001 w 81629"/>
                        <a:gd name="connsiteY16" fmla="*/ 71606 h 190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81629" h="190572">
                          <a:moveTo>
                            <a:pt x="75247" y="189906"/>
                          </a:moveTo>
                          <a:cubicBezTo>
                            <a:pt x="75914" y="190383"/>
                            <a:pt x="76676" y="190573"/>
                            <a:pt x="77534" y="190573"/>
                          </a:cubicBezTo>
                          <a:cubicBezTo>
                            <a:pt x="78200" y="190573"/>
                            <a:pt x="78867" y="190383"/>
                            <a:pt x="79438" y="190097"/>
                          </a:cubicBezTo>
                          <a:cubicBezTo>
                            <a:pt x="80772" y="189430"/>
                            <a:pt x="81629" y="188001"/>
                            <a:pt x="81629" y="186477"/>
                          </a:cubicBezTo>
                          <a:lnTo>
                            <a:pt x="81629" y="4073"/>
                          </a:lnTo>
                          <a:cubicBezTo>
                            <a:pt x="81629" y="2454"/>
                            <a:pt x="80677" y="1026"/>
                            <a:pt x="79248" y="359"/>
                          </a:cubicBezTo>
                          <a:cubicBezTo>
                            <a:pt x="77819" y="-308"/>
                            <a:pt x="76105" y="-22"/>
                            <a:pt x="74867" y="1026"/>
                          </a:cubicBezTo>
                          <a:lnTo>
                            <a:pt x="1334" y="66557"/>
                          </a:lnTo>
                          <a:cubicBezTo>
                            <a:pt x="476" y="67319"/>
                            <a:pt x="0" y="68462"/>
                            <a:pt x="0" y="69605"/>
                          </a:cubicBezTo>
                          <a:lnTo>
                            <a:pt x="0" y="136566"/>
                          </a:lnTo>
                          <a:cubicBezTo>
                            <a:pt x="0" y="137900"/>
                            <a:pt x="667" y="139138"/>
                            <a:pt x="1810" y="139900"/>
                          </a:cubicBezTo>
                          <a:lnTo>
                            <a:pt x="75247" y="189906"/>
                          </a:lnTo>
                          <a:close/>
                          <a:moveTo>
                            <a:pt x="8001" y="71606"/>
                          </a:moveTo>
                          <a:lnTo>
                            <a:pt x="73438" y="13218"/>
                          </a:lnTo>
                          <a:lnTo>
                            <a:pt x="73438" y="178952"/>
                          </a:lnTo>
                          <a:lnTo>
                            <a:pt x="8001" y="134661"/>
                          </a:lnTo>
                          <a:lnTo>
                            <a:pt x="8001" y="71606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1" name="Freeform: Shape 280">
                      <a:extLst>
                        <a:ext uri="{FF2B5EF4-FFF2-40B4-BE49-F238E27FC236}">
                          <a16:creationId xmlns:a16="http://schemas.microsoft.com/office/drawing/2014/main" id="{49DC97C3-2D15-4EEF-8E89-D0E4F7E503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97819" y="5643180"/>
                      <a:ext cx="57056" cy="179262"/>
                    </a:xfrm>
                    <a:custGeom>
                      <a:avLst/>
                      <a:gdLst>
                        <a:gd name="connsiteX0" fmla="*/ 57056 w 57056"/>
                        <a:gd name="connsiteY0" fmla="*/ 89632 h 179262"/>
                        <a:gd name="connsiteX1" fmla="*/ 20576 w 57056"/>
                        <a:gd name="connsiteY1" fmla="*/ 3431 h 179262"/>
                        <a:gd name="connsiteX2" fmla="*/ 3430 w 57056"/>
                        <a:gd name="connsiteY2" fmla="*/ 3716 h 179262"/>
                        <a:gd name="connsiteX3" fmla="*/ 3716 w 57056"/>
                        <a:gd name="connsiteY3" fmla="*/ 20861 h 179262"/>
                        <a:gd name="connsiteX4" fmla="*/ 32863 w 57056"/>
                        <a:gd name="connsiteY4" fmla="*/ 89632 h 179262"/>
                        <a:gd name="connsiteX5" fmla="*/ 3716 w 57056"/>
                        <a:gd name="connsiteY5" fmla="*/ 158402 h 179262"/>
                        <a:gd name="connsiteX6" fmla="*/ 1 w 57056"/>
                        <a:gd name="connsiteY6" fmla="*/ 167070 h 179262"/>
                        <a:gd name="connsiteX7" fmla="*/ 3430 w 57056"/>
                        <a:gd name="connsiteY7" fmla="*/ 175547 h 179262"/>
                        <a:gd name="connsiteX8" fmla="*/ 12098 w 57056"/>
                        <a:gd name="connsiteY8" fmla="*/ 179262 h 179262"/>
                        <a:gd name="connsiteX9" fmla="*/ 20576 w 57056"/>
                        <a:gd name="connsiteY9" fmla="*/ 175833 h 179262"/>
                        <a:gd name="connsiteX10" fmla="*/ 57056 w 57056"/>
                        <a:gd name="connsiteY10" fmla="*/ 89632 h 179262"/>
                        <a:gd name="connsiteX11" fmla="*/ 9241 w 57056"/>
                        <a:gd name="connsiteY11" fmla="*/ 170023 h 179262"/>
                        <a:gd name="connsiteX12" fmla="*/ 8098 w 57056"/>
                        <a:gd name="connsiteY12" fmla="*/ 167165 h 179262"/>
                        <a:gd name="connsiteX13" fmla="*/ 9336 w 57056"/>
                        <a:gd name="connsiteY13" fmla="*/ 164308 h 179262"/>
                        <a:gd name="connsiteX14" fmla="*/ 40864 w 57056"/>
                        <a:gd name="connsiteY14" fmla="*/ 89727 h 179262"/>
                        <a:gd name="connsiteX15" fmla="*/ 9336 w 57056"/>
                        <a:gd name="connsiteY15" fmla="*/ 15146 h 179262"/>
                        <a:gd name="connsiteX16" fmla="*/ 9241 w 57056"/>
                        <a:gd name="connsiteY16" fmla="*/ 9431 h 179262"/>
                        <a:gd name="connsiteX17" fmla="*/ 12098 w 57056"/>
                        <a:gd name="connsiteY17" fmla="*/ 8193 h 179262"/>
                        <a:gd name="connsiteX18" fmla="*/ 14956 w 57056"/>
                        <a:gd name="connsiteY18" fmla="*/ 9336 h 179262"/>
                        <a:gd name="connsiteX19" fmla="*/ 48960 w 57056"/>
                        <a:gd name="connsiteY19" fmla="*/ 89727 h 179262"/>
                        <a:gd name="connsiteX20" fmla="*/ 14956 w 57056"/>
                        <a:gd name="connsiteY20" fmla="*/ 170118 h 179262"/>
                        <a:gd name="connsiteX21" fmla="*/ 9241 w 57056"/>
                        <a:gd name="connsiteY21" fmla="*/ 170023 h 1792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57056" h="179262">
                          <a:moveTo>
                            <a:pt x="57056" y="89632"/>
                          </a:moveTo>
                          <a:cubicBezTo>
                            <a:pt x="57056" y="56866"/>
                            <a:pt x="44102" y="26290"/>
                            <a:pt x="20576" y="3431"/>
                          </a:cubicBezTo>
                          <a:cubicBezTo>
                            <a:pt x="15813" y="-1237"/>
                            <a:pt x="8098" y="-1142"/>
                            <a:pt x="3430" y="3716"/>
                          </a:cubicBezTo>
                          <a:cubicBezTo>
                            <a:pt x="-1237" y="8479"/>
                            <a:pt x="-1141" y="16194"/>
                            <a:pt x="3716" y="20861"/>
                          </a:cubicBezTo>
                          <a:cubicBezTo>
                            <a:pt x="22480" y="39054"/>
                            <a:pt x="32863" y="63533"/>
                            <a:pt x="32863" y="89632"/>
                          </a:cubicBezTo>
                          <a:cubicBezTo>
                            <a:pt x="32863" y="115730"/>
                            <a:pt x="22576" y="140209"/>
                            <a:pt x="3716" y="158402"/>
                          </a:cubicBezTo>
                          <a:cubicBezTo>
                            <a:pt x="1335" y="160688"/>
                            <a:pt x="1" y="163831"/>
                            <a:pt x="1" y="167070"/>
                          </a:cubicBezTo>
                          <a:cubicBezTo>
                            <a:pt x="1" y="170213"/>
                            <a:pt x="1240" y="173261"/>
                            <a:pt x="3430" y="175547"/>
                          </a:cubicBezTo>
                          <a:cubicBezTo>
                            <a:pt x="5812" y="178024"/>
                            <a:pt x="8955" y="179262"/>
                            <a:pt x="12098" y="179262"/>
                          </a:cubicBezTo>
                          <a:cubicBezTo>
                            <a:pt x="15146" y="179262"/>
                            <a:pt x="18194" y="178119"/>
                            <a:pt x="20576" y="175833"/>
                          </a:cubicBezTo>
                          <a:cubicBezTo>
                            <a:pt x="44102" y="153069"/>
                            <a:pt x="57056" y="122398"/>
                            <a:pt x="57056" y="89632"/>
                          </a:cubicBezTo>
                          <a:close/>
                          <a:moveTo>
                            <a:pt x="9241" y="170023"/>
                          </a:moveTo>
                          <a:cubicBezTo>
                            <a:pt x="8479" y="169261"/>
                            <a:pt x="8098" y="168308"/>
                            <a:pt x="8098" y="167165"/>
                          </a:cubicBezTo>
                          <a:cubicBezTo>
                            <a:pt x="8098" y="166022"/>
                            <a:pt x="8574" y="165070"/>
                            <a:pt x="9336" y="164308"/>
                          </a:cubicBezTo>
                          <a:cubicBezTo>
                            <a:pt x="29719" y="144496"/>
                            <a:pt x="40864" y="118016"/>
                            <a:pt x="40864" y="89727"/>
                          </a:cubicBezTo>
                          <a:cubicBezTo>
                            <a:pt x="40864" y="61438"/>
                            <a:pt x="29624" y="34958"/>
                            <a:pt x="9336" y="15146"/>
                          </a:cubicBezTo>
                          <a:cubicBezTo>
                            <a:pt x="7717" y="13622"/>
                            <a:pt x="7717" y="11050"/>
                            <a:pt x="9241" y="9431"/>
                          </a:cubicBezTo>
                          <a:cubicBezTo>
                            <a:pt x="10003" y="8574"/>
                            <a:pt x="11051" y="8193"/>
                            <a:pt x="12098" y="8193"/>
                          </a:cubicBezTo>
                          <a:cubicBezTo>
                            <a:pt x="13146" y="8193"/>
                            <a:pt x="14099" y="8574"/>
                            <a:pt x="14956" y="9336"/>
                          </a:cubicBezTo>
                          <a:cubicBezTo>
                            <a:pt x="36863" y="30672"/>
                            <a:pt x="48960" y="59152"/>
                            <a:pt x="48960" y="89727"/>
                          </a:cubicBezTo>
                          <a:cubicBezTo>
                            <a:pt x="48960" y="120302"/>
                            <a:pt x="36863" y="148782"/>
                            <a:pt x="14956" y="170118"/>
                          </a:cubicBezTo>
                          <a:cubicBezTo>
                            <a:pt x="13336" y="171642"/>
                            <a:pt x="10860" y="171546"/>
                            <a:pt x="9241" y="170023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C3F8D461-A167-41AD-B022-6A6B845249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50094" y="5671655"/>
                      <a:ext cx="45249" cy="122496"/>
                    </a:xfrm>
                    <a:custGeom>
                      <a:avLst/>
                      <a:gdLst>
                        <a:gd name="connsiteX0" fmla="*/ 12102 w 45249"/>
                        <a:gd name="connsiteY0" fmla="*/ 122497 h 122496"/>
                        <a:gd name="connsiteX1" fmla="*/ 20484 w 45249"/>
                        <a:gd name="connsiteY1" fmla="*/ 119163 h 122496"/>
                        <a:gd name="connsiteX2" fmla="*/ 45249 w 45249"/>
                        <a:gd name="connsiteY2" fmla="*/ 61251 h 122496"/>
                        <a:gd name="connsiteX3" fmla="*/ 20484 w 45249"/>
                        <a:gd name="connsiteY3" fmla="*/ 3339 h 122496"/>
                        <a:gd name="connsiteX4" fmla="*/ 11817 w 45249"/>
                        <a:gd name="connsiteY4" fmla="*/ 6 h 122496"/>
                        <a:gd name="connsiteX5" fmla="*/ 3339 w 45249"/>
                        <a:gd name="connsiteY5" fmla="*/ 3720 h 122496"/>
                        <a:gd name="connsiteX6" fmla="*/ 5 w 45249"/>
                        <a:gd name="connsiteY6" fmla="*/ 12388 h 122496"/>
                        <a:gd name="connsiteX7" fmla="*/ 3720 w 45249"/>
                        <a:gd name="connsiteY7" fmla="*/ 20865 h 122496"/>
                        <a:gd name="connsiteX8" fmla="*/ 20961 w 45249"/>
                        <a:gd name="connsiteY8" fmla="*/ 61251 h 122496"/>
                        <a:gd name="connsiteX9" fmla="*/ 3720 w 45249"/>
                        <a:gd name="connsiteY9" fmla="*/ 101637 h 122496"/>
                        <a:gd name="connsiteX10" fmla="*/ 5 w 45249"/>
                        <a:gd name="connsiteY10" fmla="*/ 110400 h 122496"/>
                        <a:gd name="connsiteX11" fmla="*/ 3339 w 45249"/>
                        <a:gd name="connsiteY11" fmla="*/ 118782 h 122496"/>
                        <a:gd name="connsiteX12" fmla="*/ 11817 w 45249"/>
                        <a:gd name="connsiteY12" fmla="*/ 122497 h 122496"/>
                        <a:gd name="connsiteX13" fmla="*/ 12102 w 45249"/>
                        <a:gd name="connsiteY13" fmla="*/ 122497 h 122496"/>
                        <a:gd name="connsiteX14" fmla="*/ 9340 w 45249"/>
                        <a:gd name="connsiteY14" fmla="*/ 107447 h 122496"/>
                        <a:gd name="connsiteX15" fmla="*/ 29152 w 45249"/>
                        <a:gd name="connsiteY15" fmla="*/ 61251 h 122496"/>
                        <a:gd name="connsiteX16" fmla="*/ 9340 w 45249"/>
                        <a:gd name="connsiteY16" fmla="*/ 15055 h 122496"/>
                        <a:gd name="connsiteX17" fmla="*/ 8102 w 45249"/>
                        <a:gd name="connsiteY17" fmla="*/ 12198 h 122496"/>
                        <a:gd name="connsiteX18" fmla="*/ 9245 w 45249"/>
                        <a:gd name="connsiteY18" fmla="*/ 9340 h 122496"/>
                        <a:gd name="connsiteX19" fmla="*/ 12102 w 45249"/>
                        <a:gd name="connsiteY19" fmla="*/ 8102 h 122496"/>
                        <a:gd name="connsiteX20" fmla="*/ 12197 w 45249"/>
                        <a:gd name="connsiteY20" fmla="*/ 8102 h 122496"/>
                        <a:gd name="connsiteX21" fmla="*/ 14960 w 45249"/>
                        <a:gd name="connsiteY21" fmla="*/ 9245 h 122496"/>
                        <a:gd name="connsiteX22" fmla="*/ 37248 w 45249"/>
                        <a:gd name="connsiteY22" fmla="*/ 61251 h 122496"/>
                        <a:gd name="connsiteX23" fmla="*/ 14960 w 45249"/>
                        <a:gd name="connsiteY23" fmla="*/ 113353 h 122496"/>
                        <a:gd name="connsiteX24" fmla="*/ 12102 w 45249"/>
                        <a:gd name="connsiteY24" fmla="*/ 114496 h 122496"/>
                        <a:gd name="connsiteX25" fmla="*/ 9245 w 45249"/>
                        <a:gd name="connsiteY25" fmla="*/ 113258 h 122496"/>
                        <a:gd name="connsiteX26" fmla="*/ 8102 w 45249"/>
                        <a:gd name="connsiteY26" fmla="*/ 110495 h 122496"/>
                        <a:gd name="connsiteX27" fmla="*/ 9340 w 45249"/>
                        <a:gd name="connsiteY27" fmla="*/ 107447 h 1224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45249" h="122496">
                          <a:moveTo>
                            <a:pt x="12102" y="122497"/>
                          </a:moveTo>
                          <a:cubicBezTo>
                            <a:pt x="15246" y="122497"/>
                            <a:pt x="18198" y="121354"/>
                            <a:pt x="20484" y="119163"/>
                          </a:cubicBezTo>
                          <a:cubicBezTo>
                            <a:pt x="36486" y="103923"/>
                            <a:pt x="45249" y="83349"/>
                            <a:pt x="45249" y="61251"/>
                          </a:cubicBezTo>
                          <a:cubicBezTo>
                            <a:pt x="45249" y="39153"/>
                            <a:pt x="36486" y="18579"/>
                            <a:pt x="20484" y="3339"/>
                          </a:cubicBezTo>
                          <a:cubicBezTo>
                            <a:pt x="18103" y="1053"/>
                            <a:pt x="14960" y="-90"/>
                            <a:pt x="11817" y="6"/>
                          </a:cubicBezTo>
                          <a:cubicBezTo>
                            <a:pt x="8578" y="101"/>
                            <a:pt x="5530" y="1434"/>
                            <a:pt x="3339" y="3720"/>
                          </a:cubicBezTo>
                          <a:cubicBezTo>
                            <a:pt x="1053" y="6101"/>
                            <a:pt x="-90" y="9149"/>
                            <a:pt x="5" y="12388"/>
                          </a:cubicBezTo>
                          <a:cubicBezTo>
                            <a:pt x="101" y="15626"/>
                            <a:pt x="1434" y="18674"/>
                            <a:pt x="3720" y="20865"/>
                          </a:cubicBezTo>
                          <a:cubicBezTo>
                            <a:pt x="14864" y="31533"/>
                            <a:pt x="20961" y="45821"/>
                            <a:pt x="20961" y="61251"/>
                          </a:cubicBezTo>
                          <a:cubicBezTo>
                            <a:pt x="20961" y="76586"/>
                            <a:pt x="14864" y="90969"/>
                            <a:pt x="3720" y="101637"/>
                          </a:cubicBezTo>
                          <a:cubicBezTo>
                            <a:pt x="1339" y="103923"/>
                            <a:pt x="5" y="107162"/>
                            <a:pt x="5" y="110400"/>
                          </a:cubicBezTo>
                          <a:cubicBezTo>
                            <a:pt x="5" y="113543"/>
                            <a:pt x="1244" y="116496"/>
                            <a:pt x="3339" y="118782"/>
                          </a:cubicBezTo>
                          <a:cubicBezTo>
                            <a:pt x="5625" y="121163"/>
                            <a:pt x="8578" y="122497"/>
                            <a:pt x="11817" y="122497"/>
                          </a:cubicBezTo>
                          <a:cubicBezTo>
                            <a:pt x="11912" y="122497"/>
                            <a:pt x="12007" y="122497"/>
                            <a:pt x="12102" y="122497"/>
                          </a:cubicBezTo>
                          <a:close/>
                          <a:moveTo>
                            <a:pt x="9340" y="107447"/>
                          </a:moveTo>
                          <a:cubicBezTo>
                            <a:pt x="22104" y="95256"/>
                            <a:pt x="29152" y="78872"/>
                            <a:pt x="29152" y="61251"/>
                          </a:cubicBezTo>
                          <a:cubicBezTo>
                            <a:pt x="29152" y="43630"/>
                            <a:pt x="22104" y="27247"/>
                            <a:pt x="9340" y="15055"/>
                          </a:cubicBezTo>
                          <a:cubicBezTo>
                            <a:pt x="8578" y="14293"/>
                            <a:pt x="8102" y="13340"/>
                            <a:pt x="8102" y="12198"/>
                          </a:cubicBezTo>
                          <a:cubicBezTo>
                            <a:pt x="8102" y="11150"/>
                            <a:pt x="8483" y="10102"/>
                            <a:pt x="9245" y="9340"/>
                          </a:cubicBezTo>
                          <a:cubicBezTo>
                            <a:pt x="10007" y="8578"/>
                            <a:pt x="10959" y="8102"/>
                            <a:pt x="12102" y="8102"/>
                          </a:cubicBezTo>
                          <a:cubicBezTo>
                            <a:pt x="12102" y="8102"/>
                            <a:pt x="12197" y="8102"/>
                            <a:pt x="12197" y="8102"/>
                          </a:cubicBezTo>
                          <a:cubicBezTo>
                            <a:pt x="13245" y="8102"/>
                            <a:pt x="14198" y="8483"/>
                            <a:pt x="14960" y="9245"/>
                          </a:cubicBezTo>
                          <a:cubicBezTo>
                            <a:pt x="29343" y="22961"/>
                            <a:pt x="37248" y="41439"/>
                            <a:pt x="37248" y="61251"/>
                          </a:cubicBezTo>
                          <a:cubicBezTo>
                            <a:pt x="37248" y="81063"/>
                            <a:pt x="29343" y="99542"/>
                            <a:pt x="14960" y="113353"/>
                          </a:cubicBezTo>
                          <a:cubicBezTo>
                            <a:pt x="14198" y="114115"/>
                            <a:pt x="13150" y="114591"/>
                            <a:pt x="12102" y="114496"/>
                          </a:cubicBezTo>
                          <a:cubicBezTo>
                            <a:pt x="11055" y="114496"/>
                            <a:pt x="10007" y="114019"/>
                            <a:pt x="9245" y="113258"/>
                          </a:cubicBezTo>
                          <a:cubicBezTo>
                            <a:pt x="8483" y="112496"/>
                            <a:pt x="8102" y="111543"/>
                            <a:pt x="8102" y="110495"/>
                          </a:cubicBezTo>
                          <a:cubicBezTo>
                            <a:pt x="8102" y="109257"/>
                            <a:pt x="8483" y="108209"/>
                            <a:pt x="9340" y="107447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47" name="Graphic 4">
                    <a:extLst>
                      <a:ext uri="{FF2B5EF4-FFF2-40B4-BE49-F238E27FC236}">
                        <a16:creationId xmlns:a16="http://schemas.microsoft.com/office/drawing/2014/main" id="{B7BA02D8-4D53-4342-9B6D-6E69F058FB35}"/>
                      </a:ext>
                    </a:extLst>
                  </p:cNvPr>
                  <p:cNvGrpSpPr/>
                  <p:nvPr/>
                </p:nvGrpSpPr>
                <p:grpSpPr>
                  <a:xfrm>
                    <a:off x="8388991" y="4311821"/>
                    <a:ext cx="288008" cy="241033"/>
                    <a:chOff x="8388991" y="4311821"/>
                    <a:chExt cx="288008" cy="241033"/>
                  </a:xfrm>
                  <a:solidFill>
                    <a:srgbClr val="5B9BD5"/>
                  </a:solidFill>
                </p:grpSpPr>
                <p:sp>
                  <p:nvSpPr>
                    <p:cNvPr id="275" name="Freeform: Shape 274">
                      <a:extLst>
                        <a:ext uri="{FF2B5EF4-FFF2-40B4-BE49-F238E27FC236}">
                          <a16:creationId xmlns:a16="http://schemas.microsoft.com/office/drawing/2014/main" id="{31978246-428D-4464-8520-4123CD4493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99990" y="4375869"/>
                      <a:ext cx="177009" cy="176984"/>
                    </a:xfrm>
                    <a:custGeom>
                      <a:avLst/>
                      <a:gdLst>
                        <a:gd name="connsiteX0" fmla="*/ 172046 w 177009"/>
                        <a:gd name="connsiteY0" fmla="*/ 84211 h 176984"/>
                        <a:gd name="connsiteX1" fmla="*/ 161568 w 177009"/>
                        <a:gd name="connsiteY1" fmla="*/ 82211 h 176984"/>
                        <a:gd name="connsiteX2" fmla="*/ 158044 w 177009"/>
                        <a:gd name="connsiteY2" fmla="*/ 65352 h 176984"/>
                        <a:gd name="connsiteX3" fmla="*/ 166902 w 177009"/>
                        <a:gd name="connsiteY3" fmla="*/ 59351 h 176984"/>
                        <a:gd name="connsiteX4" fmla="*/ 168522 w 177009"/>
                        <a:gd name="connsiteY4" fmla="*/ 50778 h 176984"/>
                        <a:gd name="connsiteX5" fmla="*/ 152996 w 177009"/>
                        <a:gd name="connsiteY5" fmla="*/ 27919 h 176984"/>
                        <a:gd name="connsiteX6" fmla="*/ 149090 w 177009"/>
                        <a:gd name="connsiteY6" fmla="*/ 25347 h 176984"/>
                        <a:gd name="connsiteX7" fmla="*/ 144518 w 177009"/>
                        <a:gd name="connsiteY7" fmla="*/ 26299 h 176984"/>
                        <a:gd name="connsiteX8" fmla="*/ 135660 w 177009"/>
                        <a:gd name="connsiteY8" fmla="*/ 32300 h 176984"/>
                        <a:gd name="connsiteX9" fmla="*/ 121277 w 177009"/>
                        <a:gd name="connsiteY9" fmla="*/ 22870 h 176984"/>
                        <a:gd name="connsiteX10" fmla="*/ 123278 w 177009"/>
                        <a:gd name="connsiteY10" fmla="*/ 12393 h 176984"/>
                        <a:gd name="connsiteX11" fmla="*/ 118420 w 177009"/>
                        <a:gd name="connsiteY11" fmla="*/ 5249 h 176984"/>
                        <a:gd name="connsiteX12" fmla="*/ 91273 w 177009"/>
                        <a:gd name="connsiteY12" fmla="*/ 106 h 176984"/>
                        <a:gd name="connsiteX13" fmla="*/ 86702 w 177009"/>
                        <a:gd name="connsiteY13" fmla="*/ 1058 h 176984"/>
                        <a:gd name="connsiteX14" fmla="*/ 84130 w 177009"/>
                        <a:gd name="connsiteY14" fmla="*/ 4963 h 176984"/>
                        <a:gd name="connsiteX15" fmla="*/ 82130 w 177009"/>
                        <a:gd name="connsiteY15" fmla="*/ 15441 h 176984"/>
                        <a:gd name="connsiteX16" fmla="*/ 65270 w 177009"/>
                        <a:gd name="connsiteY16" fmla="*/ 18965 h 176984"/>
                        <a:gd name="connsiteX17" fmla="*/ 59269 w 177009"/>
                        <a:gd name="connsiteY17" fmla="*/ 10107 h 176984"/>
                        <a:gd name="connsiteX18" fmla="*/ 55364 w 177009"/>
                        <a:gd name="connsiteY18" fmla="*/ 7535 h 176984"/>
                        <a:gd name="connsiteX19" fmla="*/ 50792 w 177009"/>
                        <a:gd name="connsiteY19" fmla="*/ 8487 h 176984"/>
                        <a:gd name="connsiteX20" fmla="*/ 27932 w 177009"/>
                        <a:gd name="connsiteY20" fmla="*/ 24013 h 176984"/>
                        <a:gd name="connsiteX21" fmla="*/ 25360 w 177009"/>
                        <a:gd name="connsiteY21" fmla="*/ 27919 h 176984"/>
                        <a:gd name="connsiteX22" fmla="*/ 26313 w 177009"/>
                        <a:gd name="connsiteY22" fmla="*/ 32491 h 176984"/>
                        <a:gd name="connsiteX23" fmla="*/ 32314 w 177009"/>
                        <a:gd name="connsiteY23" fmla="*/ 41349 h 176984"/>
                        <a:gd name="connsiteX24" fmla="*/ 22884 w 177009"/>
                        <a:gd name="connsiteY24" fmla="*/ 55732 h 176984"/>
                        <a:gd name="connsiteX25" fmla="*/ 12407 w 177009"/>
                        <a:gd name="connsiteY25" fmla="*/ 53731 h 176984"/>
                        <a:gd name="connsiteX26" fmla="*/ 7835 w 177009"/>
                        <a:gd name="connsiteY26" fmla="*/ 54684 h 176984"/>
                        <a:gd name="connsiteX27" fmla="*/ 5263 w 177009"/>
                        <a:gd name="connsiteY27" fmla="*/ 58589 h 176984"/>
                        <a:gd name="connsiteX28" fmla="*/ 120 w 177009"/>
                        <a:gd name="connsiteY28" fmla="*/ 85735 h 176984"/>
                        <a:gd name="connsiteX29" fmla="*/ 4977 w 177009"/>
                        <a:gd name="connsiteY29" fmla="*/ 92879 h 176984"/>
                        <a:gd name="connsiteX30" fmla="*/ 15455 w 177009"/>
                        <a:gd name="connsiteY30" fmla="*/ 94879 h 176984"/>
                        <a:gd name="connsiteX31" fmla="*/ 18979 w 177009"/>
                        <a:gd name="connsiteY31" fmla="*/ 111739 h 176984"/>
                        <a:gd name="connsiteX32" fmla="*/ 10121 w 177009"/>
                        <a:gd name="connsiteY32" fmla="*/ 117739 h 176984"/>
                        <a:gd name="connsiteX33" fmla="*/ 7549 w 177009"/>
                        <a:gd name="connsiteY33" fmla="*/ 121645 h 176984"/>
                        <a:gd name="connsiteX34" fmla="*/ 8502 w 177009"/>
                        <a:gd name="connsiteY34" fmla="*/ 126217 h 176984"/>
                        <a:gd name="connsiteX35" fmla="*/ 24027 w 177009"/>
                        <a:gd name="connsiteY35" fmla="*/ 149077 h 176984"/>
                        <a:gd name="connsiteX36" fmla="*/ 27932 w 177009"/>
                        <a:gd name="connsiteY36" fmla="*/ 151648 h 176984"/>
                        <a:gd name="connsiteX37" fmla="*/ 32504 w 177009"/>
                        <a:gd name="connsiteY37" fmla="*/ 150696 h 176984"/>
                        <a:gd name="connsiteX38" fmla="*/ 41362 w 177009"/>
                        <a:gd name="connsiteY38" fmla="*/ 144695 h 176984"/>
                        <a:gd name="connsiteX39" fmla="*/ 55745 w 177009"/>
                        <a:gd name="connsiteY39" fmla="*/ 154125 h 176984"/>
                        <a:gd name="connsiteX40" fmla="*/ 53745 w 177009"/>
                        <a:gd name="connsiteY40" fmla="*/ 164602 h 176984"/>
                        <a:gd name="connsiteX41" fmla="*/ 58603 w 177009"/>
                        <a:gd name="connsiteY41" fmla="*/ 171746 h 176984"/>
                        <a:gd name="connsiteX42" fmla="*/ 85749 w 177009"/>
                        <a:gd name="connsiteY42" fmla="*/ 176890 h 176984"/>
                        <a:gd name="connsiteX43" fmla="*/ 86892 w 177009"/>
                        <a:gd name="connsiteY43" fmla="*/ 176985 h 176984"/>
                        <a:gd name="connsiteX44" fmla="*/ 92893 w 177009"/>
                        <a:gd name="connsiteY44" fmla="*/ 172032 h 176984"/>
                        <a:gd name="connsiteX45" fmla="*/ 94893 w 177009"/>
                        <a:gd name="connsiteY45" fmla="*/ 161554 h 176984"/>
                        <a:gd name="connsiteX46" fmla="*/ 111752 w 177009"/>
                        <a:gd name="connsiteY46" fmla="*/ 158030 h 176984"/>
                        <a:gd name="connsiteX47" fmla="*/ 117753 w 177009"/>
                        <a:gd name="connsiteY47" fmla="*/ 166888 h 176984"/>
                        <a:gd name="connsiteX48" fmla="*/ 121658 w 177009"/>
                        <a:gd name="connsiteY48" fmla="*/ 169460 h 176984"/>
                        <a:gd name="connsiteX49" fmla="*/ 126230 w 177009"/>
                        <a:gd name="connsiteY49" fmla="*/ 168508 h 176984"/>
                        <a:gd name="connsiteX50" fmla="*/ 149090 w 177009"/>
                        <a:gd name="connsiteY50" fmla="*/ 152982 h 176984"/>
                        <a:gd name="connsiteX51" fmla="*/ 150710 w 177009"/>
                        <a:gd name="connsiteY51" fmla="*/ 144504 h 176984"/>
                        <a:gd name="connsiteX52" fmla="*/ 144709 w 177009"/>
                        <a:gd name="connsiteY52" fmla="*/ 135646 h 176984"/>
                        <a:gd name="connsiteX53" fmla="*/ 154139 w 177009"/>
                        <a:gd name="connsiteY53" fmla="*/ 121264 h 176984"/>
                        <a:gd name="connsiteX54" fmla="*/ 164616 w 177009"/>
                        <a:gd name="connsiteY54" fmla="*/ 123264 h 176984"/>
                        <a:gd name="connsiteX55" fmla="*/ 171760 w 177009"/>
                        <a:gd name="connsiteY55" fmla="*/ 118406 h 176984"/>
                        <a:gd name="connsiteX56" fmla="*/ 176904 w 177009"/>
                        <a:gd name="connsiteY56" fmla="*/ 91260 h 176984"/>
                        <a:gd name="connsiteX57" fmla="*/ 175951 w 177009"/>
                        <a:gd name="connsiteY57" fmla="*/ 86688 h 176984"/>
                        <a:gd name="connsiteX58" fmla="*/ 172046 w 177009"/>
                        <a:gd name="connsiteY58" fmla="*/ 84211 h 176984"/>
                        <a:gd name="connsiteX59" fmla="*/ 160806 w 177009"/>
                        <a:gd name="connsiteY59" fmla="*/ 110119 h 176984"/>
                        <a:gd name="connsiteX60" fmla="*/ 151662 w 177009"/>
                        <a:gd name="connsiteY60" fmla="*/ 108405 h 176984"/>
                        <a:gd name="connsiteX61" fmla="*/ 144804 w 177009"/>
                        <a:gd name="connsiteY61" fmla="*/ 112120 h 176984"/>
                        <a:gd name="connsiteX62" fmla="*/ 132421 w 177009"/>
                        <a:gd name="connsiteY62" fmla="*/ 130979 h 176984"/>
                        <a:gd name="connsiteX63" fmla="*/ 131755 w 177009"/>
                        <a:gd name="connsiteY63" fmla="*/ 138694 h 176984"/>
                        <a:gd name="connsiteX64" fmla="*/ 136994 w 177009"/>
                        <a:gd name="connsiteY64" fmla="*/ 146410 h 176984"/>
                        <a:gd name="connsiteX65" fmla="*/ 124325 w 177009"/>
                        <a:gd name="connsiteY65" fmla="*/ 154982 h 176984"/>
                        <a:gd name="connsiteX66" fmla="*/ 119087 w 177009"/>
                        <a:gd name="connsiteY66" fmla="*/ 147267 h 176984"/>
                        <a:gd name="connsiteX67" fmla="*/ 111657 w 177009"/>
                        <a:gd name="connsiteY67" fmla="*/ 145076 h 176984"/>
                        <a:gd name="connsiteX68" fmla="*/ 89559 w 177009"/>
                        <a:gd name="connsiteY68" fmla="*/ 149648 h 176984"/>
                        <a:gd name="connsiteX69" fmla="*/ 83653 w 177009"/>
                        <a:gd name="connsiteY69" fmla="*/ 154601 h 176984"/>
                        <a:gd name="connsiteX70" fmla="*/ 81939 w 177009"/>
                        <a:gd name="connsiteY70" fmla="*/ 163745 h 176984"/>
                        <a:gd name="connsiteX71" fmla="*/ 66889 w 177009"/>
                        <a:gd name="connsiteY71" fmla="*/ 160887 h 176984"/>
                        <a:gd name="connsiteX72" fmla="*/ 68604 w 177009"/>
                        <a:gd name="connsiteY72" fmla="*/ 151744 h 176984"/>
                        <a:gd name="connsiteX73" fmla="*/ 64889 w 177009"/>
                        <a:gd name="connsiteY73" fmla="*/ 144886 h 176984"/>
                        <a:gd name="connsiteX74" fmla="*/ 46030 w 177009"/>
                        <a:gd name="connsiteY74" fmla="*/ 132503 h 176984"/>
                        <a:gd name="connsiteX75" fmla="*/ 38314 w 177009"/>
                        <a:gd name="connsiteY75" fmla="*/ 131836 h 176984"/>
                        <a:gd name="connsiteX76" fmla="*/ 30599 w 177009"/>
                        <a:gd name="connsiteY76" fmla="*/ 137075 h 176984"/>
                        <a:gd name="connsiteX77" fmla="*/ 22027 w 177009"/>
                        <a:gd name="connsiteY77" fmla="*/ 124407 h 176984"/>
                        <a:gd name="connsiteX78" fmla="*/ 29742 w 177009"/>
                        <a:gd name="connsiteY78" fmla="*/ 119168 h 176984"/>
                        <a:gd name="connsiteX79" fmla="*/ 31933 w 177009"/>
                        <a:gd name="connsiteY79" fmla="*/ 111739 h 176984"/>
                        <a:gd name="connsiteX80" fmla="*/ 27361 w 177009"/>
                        <a:gd name="connsiteY80" fmla="*/ 89641 h 176984"/>
                        <a:gd name="connsiteX81" fmla="*/ 22408 w 177009"/>
                        <a:gd name="connsiteY81" fmla="*/ 83735 h 176984"/>
                        <a:gd name="connsiteX82" fmla="*/ 13264 w 177009"/>
                        <a:gd name="connsiteY82" fmla="*/ 82020 h 176984"/>
                        <a:gd name="connsiteX83" fmla="*/ 16122 w 177009"/>
                        <a:gd name="connsiteY83" fmla="*/ 66971 h 176984"/>
                        <a:gd name="connsiteX84" fmla="*/ 25265 w 177009"/>
                        <a:gd name="connsiteY84" fmla="*/ 68686 h 176984"/>
                        <a:gd name="connsiteX85" fmla="*/ 32123 w 177009"/>
                        <a:gd name="connsiteY85" fmla="*/ 64971 h 176984"/>
                        <a:gd name="connsiteX86" fmla="*/ 44506 w 177009"/>
                        <a:gd name="connsiteY86" fmla="*/ 46111 h 176984"/>
                        <a:gd name="connsiteX87" fmla="*/ 45173 w 177009"/>
                        <a:gd name="connsiteY87" fmla="*/ 38396 h 176984"/>
                        <a:gd name="connsiteX88" fmla="*/ 39934 w 177009"/>
                        <a:gd name="connsiteY88" fmla="*/ 30681 h 176984"/>
                        <a:gd name="connsiteX89" fmla="*/ 52602 w 177009"/>
                        <a:gd name="connsiteY89" fmla="*/ 22108 h 176984"/>
                        <a:gd name="connsiteX90" fmla="*/ 57841 w 177009"/>
                        <a:gd name="connsiteY90" fmla="*/ 29824 h 176984"/>
                        <a:gd name="connsiteX91" fmla="*/ 65270 w 177009"/>
                        <a:gd name="connsiteY91" fmla="*/ 32014 h 176984"/>
                        <a:gd name="connsiteX92" fmla="*/ 87368 w 177009"/>
                        <a:gd name="connsiteY92" fmla="*/ 27442 h 176984"/>
                        <a:gd name="connsiteX93" fmla="*/ 93274 w 177009"/>
                        <a:gd name="connsiteY93" fmla="*/ 22489 h 176984"/>
                        <a:gd name="connsiteX94" fmla="*/ 94988 w 177009"/>
                        <a:gd name="connsiteY94" fmla="*/ 13345 h 176984"/>
                        <a:gd name="connsiteX95" fmla="*/ 110038 w 177009"/>
                        <a:gd name="connsiteY95" fmla="*/ 16203 h 176984"/>
                        <a:gd name="connsiteX96" fmla="*/ 108323 w 177009"/>
                        <a:gd name="connsiteY96" fmla="*/ 25347 h 176984"/>
                        <a:gd name="connsiteX97" fmla="*/ 112038 w 177009"/>
                        <a:gd name="connsiteY97" fmla="*/ 32205 h 176984"/>
                        <a:gd name="connsiteX98" fmla="*/ 130898 w 177009"/>
                        <a:gd name="connsiteY98" fmla="*/ 44587 h 176984"/>
                        <a:gd name="connsiteX99" fmla="*/ 138613 w 177009"/>
                        <a:gd name="connsiteY99" fmla="*/ 45254 h 176984"/>
                        <a:gd name="connsiteX100" fmla="*/ 146328 w 177009"/>
                        <a:gd name="connsiteY100" fmla="*/ 40015 h 176984"/>
                        <a:gd name="connsiteX101" fmla="*/ 154901 w 177009"/>
                        <a:gd name="connsiteY101" fmla="*/ 52684 h 176984"/>
                        <a:gd name="connsiteX102" fmla="*/ 147186 w 177009"/>
                        <a:gd name="connsiteY102" fmla="*/ 57922 h 176984"/>
                        <a:gd name="connsiteX103" fmla="*/ 144994 w 177009"/>
                        <a:gd name="connsiteY103" fmla="*/ 65352 h 176984"/>
                        <a:gd name="connsiteX104" fmla="*/ 149567 w 177009"/>
                        <a:gd name="connsiteY104" fmla="*/ 87450 h 176984"/>
                        <a:gd name="connsiteX105" fmla="*/ 154519 w 177009"/>
                        <a:gd name="connsiteY105" fmla="*/ 93355 h 176984"/>
                        <a:gd name="connsiteX106" fmla="*/ 163664 w 177009"/>
                        <a:gd name="connsiteY106" fmla="*/ 95070 h 176984"/>
                        <a:gd name="connsiteX107" fmla="*/ 160806 w 177009"/>
                        <a:gd name="connsiteY107" fmla="*/ 110119 h 1769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</a:cxnLst>
                      <a:rect l="l" t="t" r="r" b="b"/>
                      <a:pathLst>
                        <a:path w="177009" h="176984">
                          <a:moveTo>
                            <a:pt x="172046" y="84211"/>
                          </a:moveTo>
                          <a:lnTo>
                            <a:pt x="161568" y="82211"/>
                          </a:lnTo>
                          <a:cubicBezTo>
                            <a:pt x="161092" y="76496"/>
                            <a:pt x="159949" y="70876"/>
                            <a:pt x="158044" y="65352"/>
                          </a:cubicBezTo>
                          <a:lnTo>
                            <a:pt x="166902" y="59351"/>
                          </a:lnTo>
                          <a:cubicBezTo>
                            <a:pt x="169664" y="57446"/>
                            <a:pt x="170427" y="53636"/>
                            <a:pt x="168522" y="50778"/>
                          </a:cubicBezTo>
                          <a:lnTo>
                            <a:pt x="152996" y="27919"/>
                          </a:lnTo>
                          <a:cubicBezTo>
                            <a:pt x="152043" y="26585"/>
                            <a:pt x="150710" y="25633"/>
                            <a:pt x="149090" y="25347"/>
                          </a:cubicBezTo>
                          <a:cubicBezTo>
                            <a:pt x="147471" y="25061"/>
                            <a:pt x="145852" y="25347"/>
                            <a:pt x="144518" y="26299"/>
                          </a:cubicBezTo>
                          <a:lnTo>
                            <a:pt x="135660" y="32300"/>
                          </a:lnTo>
                          <a:cubicBezTo>
                            <a:pt x="131278" y="28585"/>
                            <a:pt x="126421" y="25442"/>
                            <a:pt x="121277" y="22870"/>
                          </a:cubicBezTo>
                          <a:lnTo>
                            <a:pt x="123278" y="12393"/>
                          </a:lnTo>
                          <a:cubicBezTo>
                            <a:pt x="123945" y="9059"/>
                            <a:pt x="121753" y="5820"/>
                            <a:pt x="118420" y="5249"/>
                          </a:cubicBezTo>
                          <a:lnTo>
                            <a:pt x="91273" y="106"/>
                          </a:lnTo>
                          <a:cubicBezTo>
                            <a:pt x="89654" y="-180"/>
                            <a:pt x="88035" y="106"/>
                            <a:pt x="86702" y="1058"/>
                          </a:cubicBezTo>
                          <a:cubicBezTo>
                            <a:pt x="85368" y="2011"/>
                            <a:pt x="84416" y="3344"/>
                            <a:pt x="84130" y="4963"/>
                          </a:cubicBezTo>
                          <a:lnTo>
                            <a:pt x="82130" y="15441"/>
                          </a:lnTo>
                          <a:cubicBezTo>
                            <a:pt x="76414" y="15917"/>
                            <a:pt x="70795" y="17060"/>
                            <a:pt x="65270" y="18965"/>
                          </a:cubicBezTo>
                          <a:lnTo>
                            <a:pt x="59269" y="10107"/>
                          </a:lnTo>
                          <a:cubicBezTo>
                            <a:pt x="58317" y="8773"/>
                            <a:pt x="56984" y="7821"/>
                            <a:pt x="55364" y="7535"/>
                          </a:cubicBezTo>
                          <a:cubicBezTo>
                            <a:pt x="53745" y="7249"/>
                            <a:pt x="52126" y="7535"/>
                            <a:pt x="50792" y="8487"/>
                          </a:cubicBezTo>
                          <a:lnTo>
                            <a:pt x="27932" y="24013"/>
                          </a:lnTo>
                          <a:cubicBezTo>
                            <a:pt x="26599" y="24966"/>
                            <a:pt x="25647" y="26395"/>
                            <a:pt x="25360" y="27919"/>
                          </a:cubicBezTo>
                          <a:cubicBezTo>
                            <a:pt x="25075" y="29538"/>
                            <a:pt x="25360" y="31157"/>
                            <a:pt x="26313" y="32491"/>
                          </a:cubicBezTo>
                          <a:lnTo>
                            <a:pt x="32314" y="41349"/>
                          </a:lnTo>
                          <a:cubicBezTo>
                            <a:pt x="28599" y="45730"/>
                            <a:pt x="25456" y="50588"/>
                            <a:pt x="22884" y="55732"/>
                          </a:cubicBezTo>
                          <a:lnTo>
                            <a:pt x="12407" y="53731"/>
                          </a:lnTo>
                          <a:cubicBezTo>
                            <a:pt x="10788" y="53445"/>
                            <a:pt x="9168" y="53731"/>
                            <a:pt x="7835" y="54684"/>
                          </a:cubicBezTo>
                          <a:cubicBezTo>
                            <a:pt x="6501" y="55636"/>
                            <a:pt x="5548" y="56970"/>
                            <a:pt x="5263" y="58589"/>
                          </a:cubicBezTo>
                          <a:lnTo>
                            <a:pt x="120" y="85735"/>
                          </a:lnTo>
                          <a:cubicBezTo>
                            <a:pt x="-547" y="89069"/>
                            <a:pt x="1643" y="92308"/>
                            <a:pt x="4977" y="92879"/>
                          </a:cubicBezTo>
                          <a:lnTo>
                            <a:pt x="15455" y="94879"/>
                          </a:lnTo>
                          <a:cubicBezTo>
                            <a:pt x="15931" y="100594"/>
                            <a:pt x="17074" y="106214"/>
                            <a:pt x="18979" y="111739"/>
                          </a:cubicBezTo>
                          <a:lnTo>
                            <a:pt x="10121" y="117739"/>
                          </a:lnTo>
                          <a:cubicBezTo>
                            <a:pt x="8787" y="118692"/>
                            <a:pt x="7835" y="120025"/>
                            <a:pt x="7549" y="121645"/>
                          </a:cubicBezTo>
                          <a:cubicBezTo>
                            <a:pt x="7263" y="123264"/>
                            <a:pt x="7549" y="124883"/>
                            <a:pt x="8502" y="126217"/>
                          </a:cubicBezTo>
                          <a:lnTo>
                            <a:pt x="24027" y="149077"/>
                          </a:lnTo>
                          <a:cubicBezTo>
                            <a:pt x="24980" y="150410"/>
                            <a:pt x="26313" y="151362"/>
                            <a:pt x="27932" y="151648"/>
                          </a:cubicBezTo>
                          <a:cubicBezTo>
                            <a:pt x="29552" y="151934"/>
                            <a:pt x="31171" y="151648"/>
                            <a:pt x="32504" y="150696"/>
                          </a:cubicBezTo>
                          <a:lnTo>
                            <a:pt x="41362" y="144695"/>
                          </a:lnTo>
                          <a:cubicBezTo>
                            <a:pt x="45744" y="148410"/>
                            <a:pt x="50602" y="151553"/>
                            <a:pt x="55745" y="154125"/>
                          </a:cubicBezTo>
                          <a:lnTo>
                            <a:pt x="53745" y="164602"/>
                          </a:lnTo>
                          <a:cubicBezTo>
                            <a:pt x="53079" y="167936"/>
                            <a:pt x="55269" y="171175"/>
                            <a:pt x="58603" y="171746"/>
                          </a:cubicBezTo>
                          <a:lnTo>
                            <a:pt x="85749" y="176890"/>
                          </a:lnTo>
                          <a:cubicBezTo>
                            <a:pt x="86130" y="176985"/>
                            <a:pt x="86511" y="176985"/>
                            <a:pt x="86892" y="176985"/>
                          </a:cubicBezTo>
                          <a:cubicBezTo>
                            <a:pt x="89750" y="176985"/>
                            <a:pt x="92322" y="174889"/>
                            <a:pt x="92893" y="172032"/>
                          </a:cubicBezTo>
                          <a:lnTo>
                            <a:pt x="94893" y="161554"/>
                          </a:lnTo>
                          <a:cubicBezTo>
                            <a:pt x="100608" y="161078"/>
                            <a:pt x="106228" y="159935"/>
                            <a:pt x="111752" y="158030"/>
                          </a:cubicBezTo>
                          <a:lnTo>
                            <a:pt x="117753" y="166888"/>
                          </a:lnTo>
                          <a:cubicBezTo>
                            <a:pt x="118705" y="168222"/>
                            <a:pt x="120039" y="169174"/>
                            <a:pt x="121658" y="169460"/>
                          </a:cubicBezTo>
                          <a:cubicBezTo>
                            <a:pt x="123278" y="169746"/>
                            <a:pt x="124897" y="169460"/>
                            <a:pt x="126230" y="168508"/>
                          </a:cubicBezTo>
                          <a:lnTo>
                            <a:pt x="149090" y="152982"/>
                          </a:lnTo>
                          <a:cubicBezTo>
                            <a:pt x="151853" y="151077"/>
                            <a:pt x="152614" y="147267"/>
                            <a:pt x="150710" y="144504"/>
                          </a:cubicBezTo>
                          <a:lnTo>
                            <a:pt x="144709" y="135646"/>
                          </a:lnTo>
                          <a:cubicBezTo>
                            <a:pt x="148423" y="131265"/>
                            <a:pt x="151567" y="126407"/>
                            <a:pt x="154139" y="121264"/>
                          </a:cubicBezTo>
                          <a:lnTo>
                            <a:pt x="164616" y="123264"/>
                          </a:lnTo>
                          <a:cubicBezTo>
                            <a:pt x="167950" y="123931"/>
                            <a:pt x="171188" y="121740"/>
                            <a:pt x="171760" y="118406"/>
                          </a:cubicBezTo>
                          <a:lnTo>
                            <a:pt x="176904" y="91260"/>
                          </a:lnTo>
                          <a:cubicBezTo>
                            <a:pt x="177189" y="89641"/>
                            <a:pt x="176904" y="88021"/>
                            <a:pt x="175951" y="86688"/>
                          </a:cubicBezTo>
                          <a:cubicBezTo>
                            <a:pt x="174998" y="85450"/>
                            <a:pt x="173665" y="84497"/>
                            <a:pt x="172046" y="84211"/>
                          </a:cubicBezTo>
                          <a:close/>
                          <a:moveTo>
                            <a:pt x="160806" y="110119"/>
                          </a:moveTo>
                          <a:lnTo>
                            <a:pt x="151662" y="108405"/>
                          </a:lnTo>
                          <a:cubicBezTo>
                            <a:pt x="148805" y="107833"/>
                            <a:pt x="145947" y="109357"/>
                            <a:pt x="144804" y="112120"/>
                          </a:cubicBezTo>
                          <a:cubicBezTo>
                            <a:pt x="141852" y="119168"/>
                            <a:pt x="137755" y="125454"/>
                            <a:pt x="132421" y="130979"/>
                          </a:cubicBezTo>
                          <a:cubicBezTo>
                            <a:pt x="130422" y="133075"/>
                            <a:pt x="130135" y="136313"/>
                            <a:pt x="131755" y="138694"/>
                          </a:cubicBezTo>
                          <a:lnTo>
                            <a:pt x="136994" y="146410"/>
                          </a:lnTo>
                          <a:lnTo>
                            <a:pt x="124325" y="154982"/>
                          </a:lnTo>
                          <a:lnTo>
                            <a:pt x="119087" y="147267"/>
                          </a:lnTo>
                          <a:cubicBezTo>
                            <a:pt x="117467" y="144886"/>
                            <a:pt x="114324" y="143933"/>
                            <a:pt x="111657" y="145076"/>
                          </a:cubicBezTo>
                          <a:cubicBezTo>
                            <a:pt x="104609" y="148029"/>
                            <a:pt x="97179" y="149553"/>
                            <a:pt x="89559" y="149648"/>
                          </a:cubicBezTo>
                          <a:cubicBezTo>
                            <a:pt x="86702" y="149648"/>
                            <a:pt x="84225" y="151744"/>
                            <a:pt x="83653" y="154601"/>
                          </a:cubicBezTo>
                          <a:lnTo>
                            <a:pt x="81939" y="163745"/>
                          </a:lnTo>
                          <a:lnTo>
                            <a:pt x="66889" y="160887"/>
                          </a:lnTo>
                          <a:lnTo>
                            <a:pt x="68604" y="151744"/>
                          </a:lnTo>
                          <a:cubicBezTo>
                            <a:pt x="69176" y="148886"/>
                            <a:pt x="67652" y="146028"/>
                            <a:pt x="64889" y="144886"/>
                          </a:cubicBezTo>
                          <a:cubicBezTo>
                            <a:pt x="57841" y="141933"/>
                            <a:pt x="51554" y="137837"/>
                            <a:pt x="46030" y="132503"/>
                          </a:cubicBezTo>
                          <a:cubicBezTo>
                            <a:pt x="43934" y="130503"/>
                            <a:pt x="40696" y="130217"/>
                            <a:pt x="38314" y="131836"/>
                          </a:cubicBezTo>
                          <a:lnTo>
                            <a:pt x="30599" y="137075"/>
                          </a:lnTo>
                          <a:lnTo>
                            <a:pt x="22027" y="124407"/>
                          </a:lnTo>
                          <a:lnTo>
                            <a:pt x="29742" y="119168"/>
                          </a:lnTo>
                          <a:cubicBezTo>
                            <a:pt x="32123" y="117549"/>
                            <a:pt x="33076" y="114406"/>
                            <a:pt x="31933" y="111739"/>
                          </a:cubicBezTo>
                          <a:cubicBezTo>
                            <a:pt x="28980" y="104690"/>
                            <a:pt x="27456" y="97261"/>
                            <a:pt x="27361" y="89641"/>
                          </a:cubicBezTo>
                          <a:cubicBezTo>
                            <a:pt x="27266" y="86688"/>
                            <a:pt x="25265" y="84211"/>
                            <a:pt x="22408" y="83735"/>
                          </a:cubicBezTo>
                          <a:lnTo>
                            <a:pt x="13264" y="82020"/>
                          </a:lnTo>
                          <a:lnTo>
                            <a:pt x="16122" y="66971"/>
                          </a:lnTo>
                          <a:lnTo>
                            <a:pt x="25265" y="68686"/>
                          </a:lnTo>
                          <a:cubicBezTo>
                            <a:pt x="28123" y="69257"/>
                            <a:pt x="30980" y="67733"/>
                            <a:pt x="32123" y="64971"/>
                          </a:cubicBezTo>
                          <a:cubicBezTo>
                            <a:pt x="35076" y="57922"/>
                            <a:pt x="39172" y="51636"/>
                            <a:pt x="44506" y="46111"/>
                          </a:cubicBezTo>
                          <a:cubicBezTo>
                            <a:pt x="46506" y="44016"/>
                            <a:pt x="46792" y="40777"/>
                            <a:pt x="45173" y="38396"/>
                          </a:cubicBezTo>
                          <a:lnTo>
                            <a:pt x="39934" y="30681"/>
                          </a:lnTo>
                          <a:lnTo>
                            <a:pt x="52602" y="22108"/>
                          </a:lnTo>
                          <a:lnTo>
                            <a:pt x="57841" y="29824"/>
                          </a:lnTo>
                          <a:cubicBezTo>
                            <a:pt x="59460" y="32205"/>
                            <a:pt x="62604" y="33157"/>
                            <a:pt x="65270" y="32014"/>
                          </a:cubicBezTo>
                          <a:cubicBezTo>
                            <a:pt x="72319" y="29062"/>
                            <a:pt x="79748" y="27537"/>
                            <a:pt x="87368" y="27442"/>
                          </a:cubicBezTo>
                          <a:cubicBezTo>
                            <a:pt x="90321" y="27442"/>
                            <a:pt x="92798" y="25347"/>
                            <a:pt x="93274" y="22489"/>
                          </a:cubicBezTo>
                          <a:lnTo>
                            <a:pt x="94988" y="13345"/>
                          </a:lnTo>
                          <a:lnTo>
                            <a:pt x="110038" y="16203"/>
                          </a:lnTo>
                          <a:lnTo>
                            <a:pt x="108323" y="25347"/>
                          </a:lnTo>
                          <a:cubicBezTo>
                            <a:pt x="107752" y="28204"/>
                            <a:pt x="109276" y="31062"/>
                            <a:pt x="112038" y="32205"/>
                          </a:cubicBezTo>
                          <a:cubicBezTo>
                            <a:pt x="119087" y="35158"/>
                            <a:pt x="125373" y="39253"/>
                            <a:pt x="130898" y="44587"/>
                          </a:cubicBezTo>
                          <a:cubicBezTo>
                            <a:pt x="132993" y="46587"/>
                            <a:pt x="136232" y="46873"/>
                            <a:pt x="138613" y="45254"/>
                          </a:cubicBezTo>
                          <a:lnTo>
                            <a:pt x="146328" y="40015"/>
                          </a:lnTo>
                          <a:lnTo>
                            <a:pt x="154901" y="52684"/>
                          </a:lnTo>
                          <a:lnTo>
                            <a:pt x="147186" y="57922"/>
                          </a:lnTo>
                          <a:cubicBezTo>
                            <a:pt x="144804" y="59542"/>
                            <a:pt x="143852" y="62685"/>
                            <a:pt x="144994" y="65352"/>
                          </a:cubicBezTo>
                          <a:cubicBezTo>
                            <a:pt x="147947" y="72400"/>
                            <a:pt x="149472" y="79830"/>
                            <a:pt x="149567" y="87450"/>
                          </a:cubicBezTo>
                          <a:cubicBezTo>
                            <a:pt x="149662" y="90307"/>
                            <a:pt x="151662" y="92784"/>
                            <a:pt x="154519" y="93355"/>
                          </a:cubicBezTo>
                          <a:lnTo>
                            <a:pt x="163664" y="95070"/>
                          </a:lnTo>
                          <a:lnTo>
                            <a:pt x="160806" y="110119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6" name="Freeform: Shape 275">
                      <a:extLst>
                        <a:ext uri="{FF2B5EF4-FFF2-40B4-BE49-F238E27FC236}">
                          <a16:creationId xmlns:a16="http://schemas.microsoft.com/office/drawing/2014/main" id="{244F07BF-BF3B-4FFB-92A8-4D0F976CC8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44276" y="4420332"/>
                      <a:ext cx="88259" cy="88230"/>
                    </a:xfrm>
                    <a:custGeom>
                      <a:avLst/>
                      <a:gdLst>
                        <a:gd name="connsiteX0" fmla="*/ 52417 w 88259"/>
                        <a:gd name="connsiteY0" fmla="*/ 791 h 88230"/>
                        <a:gd name="connsiteX1" fmla="*/ 19365 w 88259"/>
                        <a:gd name="connsiteY1" fmla="*/ 7649 h 88230"/>
                        <a:gd name="connsiteX2" fmla="*/ 791 w 88259"/>
                        <a:gd name="connsiteY2" fmla="*/ 35843 h 88230"/>
                        <a:gd name="connsiteX3" fmla="*/ 7649 w 88259"/>
                        <a:gd name="connsiteY3" fmla="*/ 68895 h 88230"/>
                        <a:gd name="connsiteX4" fmla="*/ 35843 w 88259"/>
                        <a:gd name="connsiteY4" fmla="*/ 87469 h 88230"/>
                        <a:gd name="connsiteX5" fmla="*/ 35843 w 88259"/>
                        <a:gd name="connsiteY5" fmla="*/ 87469 h 88230"/>
                        <a:gd name="connsiteX6" fmla="*/ 44130 w 88259"/>
                        <a:gd name="connsiteY6" fmla="*/ 88231 h 88230"/>
                        <a:gd name="connsiteX7" fmla="*/ 87468 w 88259"/>
                        <a:gd name="connsiteY7" fmla="*/ 52417 h 88230"/>
                        <a:gd name="connsiteX8" fmla="*/ 52417 w 88259"/>
                        <a:gd name="connsiteY8" fmla="*/ 791 h 88230"/>
                        <a:gd name="connsiteX9" fmla="*/ 75467 w 88259"/>
                        <a:gd name="connsiteY9" fmla="*/ 50035 h 88230"/>
                        <a:gd name="connsiteX10" fmla="*/ 62132 w 88259"/>
                        <a:gd name="connsiteY10" fmla="*/ 70419 h 88230"/>
                        <a:gd name="connsiteX11" fmla="*/ 38224 w 88259"/>
                        <a:gd name="connsiteY11" fmla="*/ 75372 h 88230"/>
                        <a:gd name="connsiteX12" fmla="*/ 38224 w 88259"/>
                        <a:gd name="connsiteY12" fmla="*/ 75372 h 88230"/>
                        <a:gd name="connsiteX13" fmla="*/ 17841 w 88259"/>
                        <a:gd name="connsiteY13" fmla="*/ 62037 h 88230"/>
                        <a:gd name="connsiteX14" fmla="*/ 12888 w 88259"/>
                        <a:gd name="connsiteY14" fmla="*/ 38129 h 88230"/>
                        <a:gd name="connsiteX15" fmla="*/ 26223 w 88259"/>
                        <a:gd name="connsiteY15" fmla="*/ 17746 h 88230"/>
                        <a:gd name="connsiteX16" fmla="*/ 44034 w 88259"/>
                        <a:gd name="connsiteY16" fmla="*/ 12221 h 88230"/>
                        <a:gd name="connsiteX17" fmla="*/ 50035 w 88259"/>
                        <a:gd name="connsiteY17" fmla="*/ 12793 h 88230"/>
                        <a:gd name="connsiteX18" fmla="*/ 75467 w 88259"/>
                        <a:gd name="connsiteY18" fmla="*/ 50035 h 88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88259" h="88230">
                          <a:moveTo>
                            <a:pt x="52417" y="791"/>
                          </a:moveTo>
                          <a:cubicBezTo>
                            <a:pt x="40796" y="-1400"/>
                            <a:pt x="29081" y="982"/>
                            <a:pt x="19365" y="7649"/>
                          </a:cubicBezTo>
                          <a:cubicBezTo>
                            <a:pt x="9649" y="14317"/>
                            <a:pt x="3077" y="24318"/>
                            <a:pt x="791" y="35843"/>
                          </a:cubicBezTo>
                          <a:cubicBezTo>
                            <a:pt x="-1399" y="47464"/>
                            <a:pt x="982" y="59180"/>
                            <a:pt x="7649" y="68895"/>
                          </a:cubicBezTo>
                          <a:cubicBezTo>
                            <a:pt x="14317" y="78610"/>
                            <a:pt x="24318" y="85183"/>
                            <a:pt x="35843" y="87469"/>
                          </a:cubicBezTo>
                          <a:lnTo>
                            <a:pt x="35843" y="87469"/>
                          </a:lnTo>
                          <a:cubicBezTo>
                            <a:pt x="38606" y="88040"/>
                            <a:pt x="41368" y="88231"/>
                            <a:pt x="44130" y="88231"/>
                          </a:cubicBezTo>
                          <a:cubicBezTo>
                            <a:pt x="64894" y="88231"/>
                            <a:pt x="83373" y="73467"/>
                            <a:pt x="87468" y="52417"/>
                          </a:cubicBezTo>
                          <a:cubicBezTo>
                            <a:pt x="92041" y="28509"/>
                            <a:pt x="76324" y="5363"/>
                            <a:pt x="52417" y="791"/>
                          </a:cubicBezTo>
                          <a:close/>
                          <a:moveTo>
                            <a:pt x="75467" y="50035"/>
                          </a:moveTo>
                          <a:cubicBezTo>
                            <a:pt x="73848" y="58417"/>
                            <a:pt x="69085" y="65657"/>
                            <a:pt x="62132" y="70419"/>
                          </a:cubicBezTo>
                          <a:cubicBezTo>
                            <a:pt x="55084" y="75182"/>
                            <a:pt x="46606" y="76991"/>
                            <a:pt x="38224" y="75372"/>
                          </a:cubicBezTo>
                          <a:lnTo>
                            <a:pt x="38224" y="75372"/>
                          </a:lnTo>
                          <a:cubicBezTo>
                            <a:pt x="29842" y="73753"/>
                            <a:pt x="22603" y="68990"/>
                            <a:pt x="17841" y="62037"/>
                          </a:cubicBezTo>
                          <a:cubicBezTo>
                            <a:pt x="13078" y="54989"/>
                            <a:pt x="11268" y="46511"/>
                            <a:pt x="12888" y="38129"/>
                          </a:cubicBezTo>
                          <a:cubicBezTo>
                            <a:pt x="14507" y="29747"/>
                            <a:pt x="19270" y="22508"/>
                            <a:pt x="26223" y="17746"/>
                          </a:cubicBezTo>
                          <a:cubicBezTo>
                            <a:pt x="31557" y="14126"/>
                            <a:pt x="37748" y="12221"/>
                            <a:pt x="44034" y="12221"/>
                          </a:cubicBezTo>
                          <a:cubicBezTo>
                            <a:pt x="46035" y="12221"/>
                            <a:pt x="48035" y="12412"/>
                            <a:pt x="50035" y="12793"/>
                          </a:cubicBezTo>
                          <a:cubicBezTo>
                            <a:pt x="67371" y="16126"/>
                            <a:pt x="78706" y="32795"/>
                            <a:pt x="75467" y="50035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7" name="Freeform: Shape 276">
                      <a:extLst>
                        <a:ext uri="{FF2B5EF4-FFF2-40B4-BE49-F238E27FC236}">
                          <a16:creationId xmlns:a16="http://schemas.microsoft.com/office/drawing/2014/main" id="{46328F48-230F-4077-B8A8-31F8307BB7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88991" y="4311821"/>
                      <a:ext cx="133369" cy="133210"/>
                    </a:xfrm>
                    <a:custGeom>
                      <a:avLst/>
                      <a:gdLst>
                        <a:gd name="connsiteX0" fmla="*/ 59398 w 133369"/>
                        <a:gd name="connsiteY0" fmla="*/ 121304 h 133210"/>
                        <a:gd name="connsiteX1" fmla="*/ 60541 w 133369"/>
                        <a:gd name="connsiteY1" fmla="*/ 129210 h 133210"/>
                        <a:gd name="connsiteX2" fmla="*/ 62351 w 133369"/>
                        <a:gd name="connsiteY2" fmla="*/ 132258 h 133210"/>
                        <a:gd name="connsiteX3" fmla="*/ 65113 w 133369"/>
                        <a:gd name="connsiteY3" fmla="*/ 133210 h 133210"/>
                        <a:gd name="connsiteX4" fmla="*/ 65780 w 133369"/>
                        <a:gd name="connsiteY4" fmla="*/ 133210 h 133210"/>
                        <a:gd name="connsiteX5" fmla="*/ 86354 w 133369"/>
                        <a:gd name="connsiteY5" fmla="*/ 130257 h 133210"/>
                        <a:gd name="connsiteX6" fmla="*/ 90259 w 133369"/>
                        <a:gd name="connsiteY6" fmla="*/ 125019 h 133210"/>
                        <a:gd name="connsiteX7" fmla="*/ 89116 w 133369"/>
                        <a:gd name="connsiteY7" fmla="*/ 117113 h 133210"/>
                        <a:gd name="connsiteX8" fmla="*/ 100260 w 133369"/>
                        <a:gd name="connsiteY8" fmla="*/ 110541 h 133210"/>
                        <a:gd name="connsiteX9" fmla="*/ 106642 w 133369"/>
                        <a:gd name="connsiteY9" fmla="*/ 115303 h 133210"/>
                        <a:gd name="connsiteX10" fmla="*/ 113119 w 133369"/>
                        <a:gd name="connsiteY10" fmla="*/ 114351 h 133210"/>
                        <a:gd name="connsiteX11" fmla="*/ 125597 w 133369"/>
                        <a:gd name="connsiteY11" fmla="*/ 97777 h 133210"/>
                        <a:gd name="connsiteX12" fmla="*/ 124644 w 133369"/>
                        <a:gd name="connsiteY12" fmla="*/ 91300 h 133210"/>
                        <a:gd name="connsiteX13" fmla="*/ 118263 w 133369"/>
                        <a:gd name="connsiteY13" fmla="*/ 86538 h 133210"/>
                        <a:gd name="connsiteX14" fmla="*/ 121501 w 133369"/>
                        <a:gd name="connsiteY14" fmla="*/ 73965 h 133210"/>
                        <a:gd name="connsiteX15" fmla="*/ 129407 w 133369"/>
                        <a:gd name="connsiteY15" fmla="*/ 72822 h 133210"/>
                        <a:gd name="connsiteX16" fmla="*/ 132455 w 133369"/>
                        <a:gd name="connsiteY16" fmla="*/ 71012 h 133210"/>
                        <a:gd name="connsiteX17" fmla="*/ 133312 w 133369"/>
                        <a:gd name="connsiteY17" fmla="*/ 67583 h 133210"/>
                        <a:gd name="connsiteX18" fmla="*/ 130359 w 133369"/>
                        <a:gd name="connsiteY18" fmla="*/ 47009 h 133210"/>
                        <a:gd name="connsiteX19" fmla="*/ 125121 w 133369"/>
                        <a:gd name="connsiteY19" fmla="*/ 43104 h 133210"/>
                        <a:gd name="connsiteX20" fmla="*/ 117215 w 133369"/>
                        <a:gd name="connsiteY20" fmla="*/ 44247 h 133210"/>
                        <a:gd name="connsiteX21" fmla="*/ 110642 w 133369"/>
                        <a:gd name="connsiteY21" fmla="*/ 33103 h 133210"/>
                        <a:gd name="connsiteX22" fmla="*/ 115405 w 133369"/>
                        <a:gd name="connsiteY22" fmla="*/ 26721 h 133210"/>
                        <a:gd name="connsiteX23" fmla="*/ 116262 w 133369"/>
                        <a:gd name="connsiteY23" fmla="*/ 23292 h 133210"/>
                        <a:gd name="connsiteX24" fmla="*/ 114453 w 133369"/>
                        <a:gd name="connsiteY24" fmla="*/ 20244 h 133210"/>
                        <a:gd name="connsiteX25" fmla="*/ 97784 w 133369"/>
                        <a:gd name="connsiteY25" fmla="*/ 7766 h 133210"/>
                        <a:gd name="connsiteX26" fmla="*/ 94355 w 133369"/>
                        <a:gd name="connsiteY26" fmla="*/ 6909 h 133210"/>
                        <a:gd name="connsiteX27" fmla="*/ 91307 w 133369"/>
                        <a:gd name="connsiteY27" fmla="*/ 8719 h 133210"/>
                        <a:gd name="connsiteX28" fmla="*/ 86544 w 133369"/>
                        <a:gd name="connsiteY28" fmla="*/ 15100 h 133210"/>
                        <a:gd name="connsiteX29" fmla="*/ 73971 w 133369"/>
                        <a:gd name="connsiteY29" fmla="*/ 11862 h 133210"/>
                        <a:gd name="connsiteX30" fmla="*/ 72828 w 133369"/>
                        <a:gd name="connsiteY30" fmla="*/ 3956 h 133210"/>
                        <a:gd name="connsiteX31" fmla="*/ 67590 w 133369"/>
                        <a:gd name="connsiteY31" fmla="*/ 51 h 133210"/>
                        <a:gd name="connsiteX32" fmla="*/ 47015 w 133369"/>
                        <a:gd name="connsiteY32" fmla="*/ 3003 h 133210"/>
                        <a:gd name="connsiteX33" fmla="*/ 43967 w 133369"/>
                        <a:gd name="connsiteY33" fmla="*/ 4813 h 133210"/>
                        <a:gd name="connsiteX34" fmla="*/ 43110 w 133369"/>
                        <a:gd name="connsiteY34" fmla="*/ 8242 h 133210"/>
                        <a:gd name="connsiteX35" fmla="*/ 44253 w 133369"/>
                        <a:gd name="connsiteY35" fmla="*/ 16148 h 133210"/>
                        <a:gd name="connsiteX36" fmla="*/ 33109 w 133369"/>
                        <a:gd name="connsiteY36" fmla="*/ 22720 h 133210"/>
                        <a:gd name="connsiteX37" fmla="*/ 26727 w 133369"/>
                        <a:gd name="connsiteY37" fmla="*/ 17958 h 133210"/>
                        <a:gd name="connsiteX38" fmla="*/ 23298 w 133369"/>
                        <a:gd name="connsiteY38" fmla="*/ 17101 h 133210"/>
                        <a:gd name="connsiteX39" fmla="*/ 20250 w 133369"/>
                        <a:gd name="connsiteY39" fmla="*/ 18910 h 133210"/>
                        <a:gd name="connsiteX40" fmla="*/ 7772 w 133369"/>
                        <a:gd name="connsiteY40" fmla="*/ 35484 h 133210"/>
                        <a:gd name="connsiteX41" fmla="*/ 6916 w 133369"/>
                        <a:gd name="connsiteY41" fmla="*/ 38913 h 133210"/>
                        <a:gd name="connsiteX42" fmla="*/ 8725 w 133369"/>
                        <a:gd name="connsiteY42" fmla="*/ 41961 h 133210"/>
                        <a:gd name="connsiteX43" fmla="*/ 15107 w 133369"/>
                        <a:gd name="connsiteY43" fmla="*/ 46723 h 133210"/>
                        <a:gd name="connsiteX44" fmla="*/ 11868 w 133369"/>
                        <a:gd name="connsiteY44" fmla="*/ 59201 h 133210"/>
                        <a:gd name="connsiteX45" fmla="*/ 3963 w 133369"/>
                        <a:gd name="connsiteY45" fmla="*/ 60344 h 133210"/>
                        <a:gd name="connsiteX46" fmla="*/ 915 w 133369"/>
                        <a:gd name="connsiteY46" fmla="*/ 62154 h 133210"/>
                        <a:gd name="connsiteX47" fmla="*/ 57 w 133369"/>
                        <a:gd name="connsiteY47" fmla="*/ 65583 h 133210"/>
                        <a:gd name="connsiteX48" fmla="*/ 3010 w 133369"/>
                        <a:gd name="connsiteY48" fmla="*/ 86157 h 133210"/>
                        <a:gd name="connsiteX49" fmla="*/ 8249 w 133369"/>
                        <a:gd name="connsiteY49" fmla="*/ 90062 h 133210"/>
                        <a:gd name="connsiteX50" fmla="*/ 16154 w 133369"/>
                        <a:gd name="connsiteY50" fmla="*/ 88919 h 133210"/>
                        <a:gd name="connsiteX51" fmla="*/ 22727 w 133369"/>
                        <a:gd name="connsiteY51" fmla="*/ 100063 h 133210"/>
                        <a:gd name="connsiteX52" fmla="*/ 17964 w 133369"/>
                        <a:gd name="connsiteY52" fmla="*/ 106445 h 133210"/>
                        <a:gd name="connsiteX53" fmla="*/ 17107 w 133369"/>
                        <a:gd name="connsiteY53" fmla="*/ 109874 h 133210"/>
                        <a:gd name="connsiteX54" fmla="*/ 18917 w 133369"/>
                        <a:gd name="connsiteY54" fmla="*/ 112922 h 133210"/>
                        <a:gd name="connsiteX55" fmla="*/ 35491 w 133369"/>
                        <a:gd name="connsiteY55" fmla="*/ 125400 h 133210"/>
                        <a:gd name="connsiteX56" fmla="*/ 41967 w 133369"/>
                        <a:gd name="connsiteY56" fmla="*/ 124447 h 133210"/>
                        <a:gd name="connsiteX57" fmla="*/ 46730 w 133369"/>
                        <a:gd name="connsiteY57" fmla="*/ 118065 h 133210"/>
                        <a:gd name="connsiteX58" fmla="*/ 59398 w 133369"/>
                        <a:gd name="connsiteY58" fmla="*/ 121304 h 133210"/>
                        <a:gd name="connsiteX59" fmla="*/ 41681 w 133369"/>
                        <a:gd name="connsiteY59" fmla="*/ 109588 h 133210"/>
                        <a:gd name="connsiteX60" fmla="*/ 37490 w 133369"/>
                        <a:gd name="connsiteY60" fmla="*/ 115208 h 133210"/>
                        <a:gd name="connsiteX61" fmla="*/ 28251 w 133369"/>
                        <a:gd name="connsiteY61" fmla="*/ 108255 h 133210"/>
                        <a:gd name="connsiteX62" fmla="*/ 32442 w 133369"/>
                        <a:gd name="connsiteY62" fmla="*/ 102635 h 133210"/>
                        <a:gd name="connsiteX63" fmla="*/ 32252 w 133369"/>
                        <a:gd name="connsiteY63" fmla="*/ 96825 h 133210"/>
                        <a:gd name="connsiteX64" fmla="*/ 23584 w 133369"/>
                        <a:gd name="connsiteY64" fmla="*/ 82252 h 133210"/>
                        <a:gd name="connsiteX65" fmla="*/ 18631 w 133369"/>
                        <a:gd name="connsiteY65" fmla="*/ 79299 h 133210"/>
                        <a:gd name="connsiteX66" fmla="*/ 11678 w 133369"/>
                        <a:gd name="connsiteY66" fmla="*/ 80251 h 133210"/>
                        <a:gd name="connsiteX67" fmla="*/ 10058 w 133369"/>
                        <a:gd name="connsiteY67" fmla="*/ 68821 h 133210"/>
                        <a:gd name="connsiteX68" fmla="*/ 17012 w 133369"/>
                        <a:gd name="connsiteY68" fmla="*/ 67869 h 133210"/>
                        <a:gd name="connsiteX69" fmla="*/ 20917 w 133369"/>
                        <a:gd name="connsiteY69" fmla="*/ 63582 h 133210"/>
                        <a:gd name="connsiteX70" fmla="*/ 25108 w 133369"/>
                        <a:gd name="connsiteY70" fmla="*/ 47104 h 133210"/>
                        <a:gd name="connsiteX71" fmla="*/ 23679 w 133369"/>
                        <a:gd name="connsiteY71" fmla="*/ 41485 h 133210"/>
                        <a:gd name="connsiteX72" fmla="*/ 18060 w 133369"/>
                        <a:gd name="connsiteY72" fmla="*/ 37294 h 133210"/>
                        <a:gd name="connsiteX73" fmla="*/ 24917 w 133369"/>
                        <a:gd name="connsiteY73" fmla="*/ 28054 h 133210"/>
                        <a:gd name="connsiteX74" fmla="*/ 30537 w 133369"/>
                        <a:gd name="connsiteY74" fmla="*/ 32245 h 133210"/>
                        <a:gd name="connsiteX75" fmla="*/ 36347 w 133369"/>
                        <a:gd name="connsiteY75" fmla="*/ 32055 h 133210"/>
                        <a:gd name="connsiteX76" fmla="*/ 50921 w 133369"/>
                        <a:gd name="connsiteY76" fmla="*/ 23387 h 133210"/>
                        <a:gd name="connsiteX77" fmla="*/ 53874 w 133369"/>
                        <a:gd name="connsiteY77" fmla="*/ 18434 h 133210"/>
                        <a:gd name="connsiteX78" fmla="*/ 52921 w 133369"/>
                        <a:gd name="connsiteY78" fmla="*/ 11481 h 133210"/>
                        <a:gd name="connsiteX79" fmla="*/ 64351 w 133369"/>
                        <a:gd name="connsiteY79" fmla="*/ 9862 h 133210"/>
                        <a:gd name="connsiteX80" fmla="*/ 65304 w 133369"/>
                        <a:gd name="connsiteY80" fmla="*/ 16815 h 133210"/>
                        <a:gd name="connsiteX81" fmla="*/ 69590 w 133369"/>
                        <a:gd name="connsiteY81" fmla="*/ 20720 h 133210"/>
                        <a:gd name="connsiteX82" fmla="*/ 86068 w 133369"/>
                        <a:gd name="connsiteY82" fmla="*/ 24911 h 133210"/>
                        <a:gd name="connsiteX83" fmla="*/ 91688 w 133369"/>
                        <a:gd name="connsiteY83" fmla="*/ 23482 h 133210"/>
                        <a:gd name="connsiteX84" fmla="*/ 95879 w 133369"/>
                        <a:gd name="connsiteY84" fmla="*/ 17862 h 133210"/>
                        <a:gd name="connsiteX85" fmla="*/ 105118 w 133369"/>
                        <a:gd name="connsiteY85" fmla="*/ 24720 h 133210"/>
                        <a:gd name="connsiteX86" fmla="*/ 100927 w 133369"/>
                        <a:gd name="connsiteY86" fmla="*/ 30340 h 133210"/>
                        <a:gd name="connsiteX87" fmla="*/ 101117 w 133369"/>
                        <a:gd name="connsiteY87" fmla="*/ 36151 h 133210"/>
                        <a:gd name="connsiteX88" fmla="*/ 109785 w 133369"/>
                        <a:gd name="connsiteY88" fmla="*/ 50724 h 133210"/>
                        <a:gd name="connsiteX89" fmla="*/ 114739 w 133369"/>
                        <a:gd name="connsiteY89" fmla="*/ 53677 h 133210"/>
                        <a:gd name="connsiteX90" fmla="*/ 121692 w 133369"/>
                        <a:gd name="connsiteY90" fmla="*/ 52724 h 133210"/>
                        <a:gd name="connsiteX91" fmla="*/ 123311 w 133369"/>
                        <a:gd name="connsiteY91" fmla="*/ 64154 h 133210"/>
                        <a:gd name="connsiteX92" fmla="*/ 116358 w 133369"/>
                        <a:gd name="connsiteY92" fmla="*/ 65106 h 133210"/>
                        <a:gd name="connsiteX93" fmla="*/ 112452 w 133369"/>
                        <a:gd name="connsiteY93" fmla="*/ 69393 h 133210"/>
                        <a:gd name="connsiteX94" fmla="*/ 108261 w 133369"/>
                        <a:gd name="connsiteY94" fmla="*/ 85871 h 133210"/>
                        <a:gd name="connsiteX95" fmla="*/ 109690 w 133369"/>
                        <a:gd name="connsiteY95" fmla="*/ 91491 h 133210"/>
                        <a:gd name="connsiteX96" fmla="*/ 115310 w 133369"/>
                        <a:gd name="connsiteY96" fmla="*/ 95682 h 133210"/>
                        <a:gd name="connsiteX97" fmla="*/ 108452 w 133369"/>
                        <a:gd name="connsiteY97" fmla="*/ 104921 h 133210"/>
                        <a:gd name="connsiteX98" fmla="*/ 102832 w 133369"/>
                        <a:gd name="connsiteY98" fmla="*/ 100730 h 133210"/>
                        <a:gd name="connsiteX99" fmla="*/ 97022 w 133369"/>
                        <a:gd name="connsiteY99" fmla="*/ 100920 h 133210"/>
                        <a:gd name="connsiteX100" fmla="*/ 82449 w 133369"/>
                        <a:gd name="connsiteY100" fmla="*/ 109588 h 133210"/>
                        <a:gd name="connsiteX101" fmla="*/ 79496 w 133369"/>
                        <a:gd name="connsiteY101" fmla="*/ 114541 h 133210"/>
                        <a:gd name="connsiteX102" fmla="*/ 80448 w 133369"/>
                        <a:gd name="connsiteY102" fmla="*/ 121495 h 133210"/>
                        <a:gd name="connsiteX103" fmla="*/ 69018 w 133369"/>
                        <a:gd name="connsiteY103" fmla="*/ 123114 h 133210"/>
                        <a:gd name="connsiteX104" fmla="*/ 68066 w 133369"/>
                        <a:gd name="connsiteY104" fmla="*/ 116161 h 133210"/>
                        <a:gd name="connsiteX105" fmla="*/ 63779 w 133369"/>
                        <a:gd name="connsiteY105" fmla="*/ 112160 h 133210"/>
                        <a:gd name="connsiteX106" fmla="*/ 47301 w 133369"/>
                        <a:gd name="connsiteY106" fmla="*/ 107969 h 133210"/>
                        <a:gd name="connsiteX107" fmla="*/ 45396 w 133369"/>
                        <a:gd name="connsiteY107" fmla="*/ 107493 h 133210"/>
                        <a:gd name="connsiteX108" fmla="*/ 41681 w 133369"/>
                        <a:gd name="connsiteY108" fmla="*/ 109588 h 1332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</a:cxnLst>
                      <a:rect l="l" t="t" r="r" b="b"/>
                      <a:pathLst>
                        <a:path w="133369" h="133210">
                          <a:moveTo>
                            <a:pt x="59398" y="121304"/>
                          </a:moveTo>
                          <a:lnTo>
                            <a:pt x="60541" y="129210"/>
                          </a:lnTo>
                          <a:cubicBezTo>
                            <a:pt x="60731" y="130448"/>
                            <a:pt x="61398" y="131496"/>
                            <a:pt x="62351" y="132258"/>
                          </a:cubicBezTo>
                          <a:cubicBezTo>
                            <a:pt x="63113" y="132829"/>
                            <a:pt x="64160" y="133210"/>
                            <a:pt x="65113" y="133210"/>
                          </a:cubicBezTo>
                          <a:cubicBezTo>
                            <a:pt x="65304" y="133210"/>
                            <a:pt x="65589" y="133210"/>
                            <a:pt x="65780" y="133210"/>
                          </a:cubicBezTo>
                          <a:lnTo>
                            <a:pt x="86354" y="130257"/>
                          </a:lnTo>
                          <a:cubicBezTo>
                            <a:pt x="88830" y="129877"/>
                            <a:pt x="90640" y="127590"/>
                            <a:pt x="90259" y="125019"/>
                          </a:cubicBezTo>
                          <a:lnTo>
                            <a:pt x="89116" y="117113"/>
                          </a:lnTo>
                          <a:cubicBezTo>
                            <a:pt x="93021" y="115398"/>
                            <a:pt x="96736" y="113112"/>
                            <a:pt x="100260" y="110541"/>
                          </a:cubicBezTo>
                          <a:lnTo>
                            <a:pt x="106642" y="115303"/>
                          </a:lnTo>
                          <a:cubicBezTo>
                            <a:pt x="108642" y="116827"/>
                            <a:pt x="111595" y="116446"/>
                            <a:pt x="113119" y="114351"/>
                          </a:cubicBezTo>
                          <a:lnTo>
                            <a:pt x="125597" y="97777"/>
                          </a:lnTo>
                          <a:cubicBezTo>
                            <a:pt x="127121" y="95777"/>
                            <a:pt x="126740" y="92824"/>
                            <a:pt x="124644" y="91300"/>
                          </a:cubicBezTo>
                          <a:lnTo>
                            <a:pt x="118263" y="86538"/>
                          </a:lnTo>
                          <a:cubicBezTo>
                            <a:pt x="119787" y="82442"/>
                            <a:pt x="120929" y="78251"/>
                            <a:pt x="121501" y="73965"/>
                          </a:cubicBezTo>
                          <a:lnTo>
                            <a:pt x="129407" y="72822"/>
                          </a:lnTo>
                          <a:cubicBezTo>
                            <a:pt x="130645" y="72631"/>
                            <a:pt x="131693" y="71964"/>
                            <a:pt x="132455" y="71012"/>
                          </a:cubicBezTo>
                          <a:cubicBezTo>
                            <a:pt x="133217" y="70060"/>
                            <a:pt x="133503" y="68821"/>
                            <a:pt x="133312" y="67583"/>
                          </a:cubicBezTo>
                          <a:lnTo>
                            <a:pt x="130359" y="47009"/>
                          </a:lnTo>
                          <a:cubicBezTo>
                            <a:pt x="129978" y="44532"/>
                            <a:pt x="127692" y="42723"/>
                            <a:pt x="125121" y="43104"/>
                          </a:cubicBezTo>
                          <a:lnTo>
                            <a:pt x="117215" y="44247"/>
                          </a:lnTo>
                          <a:cubicBezTo>
                            <a:pt x="115500" y="40342"/>
                            <a:pt x="113214" y="36531"/>
                            <a:pt x="110642" y="33103"/>
                          </a:cubicBezTo>
                          <a:lnTo>
                            <a:pt x="115405" y="26721"/>
                          </a:lnTo>
                          <a:cubicBezTo>
                            <a:pt x="116167" y="25768"/>
                            <a:pt x="116453" y="24530"/>
                            <a:pt x="116262" y="23292"/>
                          </a:cubicBezTo>
                          <a:cubicBezTo>
                            <a:pt x="116072" y="22053"/>
                            <a:pt x="115405" y="21006"/>
                            <a:pt x="114453" y="20244"/>
                          </a:cubicBezTo>
                          <a:lnTo>
                            <a:pt x="97784" y="7766"/>
                          </a:lnTo>
                          <a:cubicBezTo>
                            <a:pt x="96832" y="7004"/>
                            <a:pt x="95593" y="6718"/>
                            <a:pt x="94355" y="6909"/>
                          </a:cubicBezTo>
                          <a:cubicBezTo>
                            <a:pt x="93117" y="7099"/>
                            <a:pt x="92069" y="7766"/>
                            <a:pt x="91307" y="8719"/>
                          </a:cubicBezTo>
                          <a:lnTo>
                            <a:pt x="86544" y="15100"/>
                          </a:lnTo>
                          <a:cubicBezTo>
                            <a:pt x="82544" y="13576"/>
                            <a:pt x="78258" y="12433"/>
                            <a:pt x="73971" y="11862"/>
                          </a:cubicBezTo>
                          <a:lnTo>
                            <a:pt x="72828" y="3956"/>
                          </a:lnTo>
                          <a:cubicBezTo>
                            <a:pt x="72448" y="1479"/>
                            <a:pt x="70161" y="-330"/>
                            <a:pt x="67590" y="51"/>
                          </a:cubicBezTo>
                          <a:lnTo>
                            <a:pt x="47015" y="3003"/>
                          </a:lnTo>
                          <a:cubicBezTo>
                            <a:pt x="45777" y="3194"/>
                            <a:pt x="44729" y="3861"/>
                            <a:pt x="43967" y="4813"/>
                          </a:cubicBezTo>
                          <a:cubicBezTo>
                            <a:pt x="43206" y="5766"/>
                            <a:pt x="42920" y="7004"/>
                            <a:pt x="43110" y="8242"/>
                          </a:cubicBezTo>
                          <a:lnTo>
                            <a:pt x="44253" y="16148"/>
                          </a:lnTo>
                          <a:cubicBezTo>
                            <a:pt x="40348" y="17862"/>
                            <a:pt x="36633" y="20148"/>
                            <a:pt x="33109" y="22720"/>
                          </a:cubicBezTo>
                          <a:lnTo>
                            <a:pt x="26727" y="17958"/>
                          </a:lnTo>
                          <a:cubicBezTo>
                            <a:pt x="25775" y="17196"/>
                            <a:pt x="24537" y="16910"/>
                            <a:pt x="23298" y="17101"/>
                          </a:cubicBezTo>
                          <a:cubicBezTo>
                            <a:pt x="22060" y="17291"/>
                            <a:pt x="21012" y="17958"/>
                            <a:pt x="20250" y="18910"/>
                          </a:cubicBezTo>
                          <a:lnTo>
                            <a:pt x="7772" y="35484"/>
                          </a:lnTo>
                          <a:cubicBezTo>
                            <a:pt x="7010" y="36436"/>
                            <a:pt x="6725" y="37675"/>
                            <a:pt x="6916" y="38913"/>
                          </a:cubicBezTo>
                          <a:cubicBezTo>
                            <a:pt x="7106" y="40151"/>
                            <a:pt x="7772" y="41199"/>
                            <a:pt x="8725" y="41961"/>
                          </a:cubicBezTo>
                          <a:lnTo>
                            <a:pt x="15107" y="46723"/>
                          </a:lnTo>
                          <a:cubicBezTo>
                            <a:pt x="13583" y="50724"/>
                            <a:pt x="12440" y="54915"/>
                            <a:pt x="11868" y="59201"/>
                          </a:cubicBezTo>
                          <a:lnTo>
                            <a:pt x="3963" y="60344"/>
                          </a:lnTo>
                          <a:cubicBezTo>
                            <a:pt x="2724" y="60535"/>
                            <a:pt x="1676" y="61201"/>
                            <a:pt x="915" y="62154"/>
                          </a:cubicBezTo>
                          <a:cubicBezTo>
                            <a:pt x="153" y="63106"/>
                            <a:pt x="-133" y="64345"/>
                            <a:pt x="57" y="65583"/>
                          </a:cubicBezTo>
                          <a:lnTo>
                            <a:pt x="3010" y="86157"/>
                          </a:lnTo>
                          <a:cubicBezTo>
                            <a:pt x="3391" y="88633"/>
                            <a:pt x="5677" y="90443"/>
                            <a:pt x="8249" y="90062"/>
                          </a:cubicBezTo>
                          <a:lnTo>
                            <a:pt x="16154" y="88919"/>
                          </a:lnTo>
                          <a:cubicBezTo>
                            <a:pt x="17869" y="92920"/>
                            <a:pt x="20155" y="96634"/>
                            <a:pt x="22727" y="100063"/>
                          </a:cubicBezTo>
                          <a:lnTo>
                            <a:pt x="17964" y="106445"/>
                          </a:lnTo>
                          <a:cubicBezTo>
                            <a:pt x="17202" y="107397"/>
                            <a:pt x="16917" y="108636"/>
                            <a:pt x="17107" y="109874"/>
                          </a:cubicBezTo>
                          <a:cubicBezTo>
                            <a:pt x="17297" y="111112"/>
                            <a:pt x="17964" y="112160"/>
                            <a:pt x="18917" y="112922"/>
                          </a:cubicBezTo>
                          <a:lnTo>
                            <a:pt x="35491" y="125400"/>
                          </a:lnTo>
                          <a:cubicBezTo>
                            <a:pt x="37490" y="126924"/>
                            <a:pt x="40443" y="126543"/>
                            <a:pt x="41967" y="124447"/>
                          </a:cubicBezTo>
                          <a:lnTo>
                            <a:pt x="46730" y="118065"/>
                          </a:lnTo>
                          <a:cubicBezTo>
                            <a:pt x="50921" y="119589"/>
                            <a:pt x="55112" y="120732"/>
                            <a:pt x="59398" y="121304"/>
                          </a:cubicBezTo>
                          <a:close/>
                          <a:moveTo>
                            <a:pt x="41681" y="109588"/>
                          </a:moveTo>
                          <a:lnTo>
                            <a:pt x="37490" y="115208"/>
                          </a:lnTo>
                          <a:lnTo>
                            <a:pt x="28251" y="108255"/>
                          </a:lnTo>
                          <a:lnTo>
                            <a:pt x="32442" y="102635"/>
                          </a:lnTo>
                          <a:cubicBezTo>
                            <a:pt x="33776" y="100920"/>
                            <a:pt x="33681" y="98444"/>
                            <a:pt x="32252" y="96825"/>
                          </a:cubicBezTo>
                          <a:cubicBezTo>
                            <a:pt x="28442" y="92538"/>
                            <a:pt x="25584" y="87586"/>
                            <a:pt x="23584" y="82252"/>
                          </a:cubicBezTo>
                          <a:cubicBezTo>
                            <a:pt x="22822" y="80156"/>
                            <a:pt x="20726" y="78918"/>
                            <a:pt x="18631" y="79299"/>
                          </a:cubicBezTo>
                          <a:lnTo>
                            <a:pt x="11678" y="80251"/>
                          </a:lnTo>
                          <a:lnTo>
                            <a:pt x="10058" y="68821"/>
                          </a:lnTo>
                          <a:lnTo>
                            <a:pt x="17012" y="67869"/>
                          </a:lnTo>
                          <a:cubicBezTo>
                            <a:pt x="19203" y="67583"/>
                            <a:pt x="20822" y="65773"/>
                            <a:pt x="20917" y="63582"/>
                          </a:cubicBezTo>
                          <a:cubicBezTo>
                            <a:pt x="21298" y="57868"/>
                            <a:pt x="22727" y="52343"/>
                            <a:pt x="25108" y="47104"/>
                          </a:cubicBezTo>
                          <a:cubicBezTo>
                            <a:pt x="26060" y="45104"/>
                            <a:pt x="25489" y="42723"/>
                            <a:pt x="23679" y="41485"/>
                          </a:cubicBezTo>
                          <a:lnTo>
                            <a:pt x="18060" y="37294"/>
                          </a:lnTo>
                          <a:lnTo>
                            <a:pt x="24917" y="28054"/>
                          </a:lnTo>
                          <a:lnTo>
                            <a:pt x="30537" y="32245"/>
                          </a:lnTo>
                          <a:cubicBezTo>
                            <a:pt x="32252" y="33579"/>
                            <a:pt x="34728" y="33484"/>
                            <a:pt x="36347" y="32055"/>
                          </a:cubicBezTo>
                          <a:cubicBezTo>
                            <a:pt x="40634" y="28245"/>
                            <a:pt x="45587" y="25292"/>
                            <a:pt x="50921" y="23387"/>
                          </a:cubicBezTo>
                          <a:cubicBezTo>
                            <a:pt x="53016" y="22625"/>
                            <a:pt x="54254" y="20529"/>
                            <a:pt x="53874" y="18434"/>
                          </a:cubicBezTo>
                          <a:lnTo>
                            <a:pt x="52921" y="11481"/>
                          </a:lnTo>
                          <a:lnTo>
                            <a:pt x="64351" y="9862"/>
                          </a:lnTo>
                          <a:lnTo>
                            <a:pt x="65304" y="16815"/>
                          </a:lnTo>
                          <a:cubicBezTo>
                            <a:pt x="65589" y="19005"/>
                            <a:pt x="67399" y="20625"/>
                            <a:pt x="69590" y="20720"/>
                          </a:cubicBezTo>
                          <a:cubicBezTo>
                            <a:pt x="75305" y="21101"/>
                            <a:pt x="80829" y="22530"/>
                            <a:pt x="86068" y="24911"/>
                          </a:cubicBezTo>
                          <a:cubicBezTo>
                            <a:pt x="88068" y="25863"/>
                            <a:pt x="90354" y="25292"/>
                            <a:pt x="91688" y="23482"/>
                          </a:cubicBezTo>
                          <a:lnTo>
                            <a:pt x="95879" y="17862"/>
                          </a:lnTo>
                          <a:lnTo>
                            <a:pt x="105118" y="24720"/>
                          </a:lnTo>
                          <a:lnTo>
                            <a:pt x="100927" y="30340"/>
                          </a:lnTo>
                          <a:cubicBezTo>
                            <a:pt x="99594" y="32055"/>
                            <a:pt x="99689" y="34531"/>
                            <a:pt x="101117" y="36151"/>
                          </a:cubicBezTo>
                          <a:cubicBezTo>
                            <a:pt x="104928" y="40437"/>
                            <a:pt x="107785" y="45390"/>
                            <a:pt x="109785" y="50724"/>
                          </a:cubicBezTo>
                          <a:cubicBezTo>
                            <a:pt x="110548" y="52819"/>
                            <a:pt x="112643" y="54057"/>
                            <a:pt x="114739" y="53677"/>
                          </a:cubicBezTo>
                          <a:lnTo>
                            <a:pt x="121692" y="52724"/>
                          </a:lnTo>
                          <a:lnTo>
                            <a:pt x="123311" y="64154"/>
                          </a:lnTo>
                          <a:lnTo>
                            <a:pt x="116358" y="65106"/>
                          </a:lnTo>
                          <a:cubicBezTo>
                            <a:pt x="114167" y="65392"/>
                            <a:pt x="112547" y="67202"/>
                            <a:pt x="112452" y="69393"/>
                          </a:cubicBezTo>
                          <a:cubicBezTo>
                            <a:pt x="112071" y="75108"/>
                            <a:pt x="110642" y="80632"/>
                            <a:pt x="108261" y="85871"/>
                          </a:cubicBezTo>
                          <a:cubicBezTo>
                            <a:pt x="107309" y="87871"/>
                            <a:pt x="107880" y="90157"/>
                            <a:pt x="109690" y="91491"/>
                          </a:cubicBezTo>
                          <a:lnTo>
                            <a:pt x="115310" y="95682"/>
                          </a:lnTo>
                          <a:lnTo>
                            <a:pt x="108452" y="104921"/>
                          </a:lnTo>
                          <a:lnTo>
                            <a:pt x="102832" y="100730"/>
                          </a:lnTo>
                          <a:cubicBezTo>
                            <a:pt x="101117" y="99396"/>
                            <a:pt x="98641" y="99492"/>
                            <a:pt x="97022" y="100920"/>
                          </a:cubicBezTo>
                          <a:cubicBezTo>
                            <a:pt x="92735" y="104730"/>
                            <a:pt x="87783" y="107683"/>
                            <a:pt x="82449" y="109588"/>
                          </a:cubicBezTo>
                          <a:cubicBezTo>
                            <a:pt x="80353" y="110350"/>
                            <a:pt x="79115" y="112446"/>
                            <a:pt x="79496" y="114541"/>
                          </a:cubicBezTo>
                          <a:lnTo>
                            <a:pt x="80448" y="121495"/>
                          </a:lnTo>
                          <a:lnTo>
                            <a:pt x="69018" y="123114"/>
                          </a:lnTo>
                          <a:lnTo>
                            <a:pt x="68066" y="116161"/>
                          </a:lnTo>
                          <a:cubicBezTo>
                            <a:pt x="67780" y="113970"/>
                            <a:pt x="65970" y="112351"/>
                            <a:pt x="63779" y="112160"/>
                          </a:cubicBezTo>
                          <a:cubicBezTo>
                            <a:pt x="58065" y="111779"/>
                            <a:pt x="52540" y="110350"/>
                            <a:pt x="47301" y="107969"/>
                          </a:cubicBezTo>
                          <a:cubicBezTo>
                            <a:pt x="46635" y="107683"/>
                            <a:pt x="45968" y="107493"/>
                            <a:pt x="45396" y="107493"/>
                          </a:cubicBezTo>
                          <a:cubicBezTo>
                            <a:pt x="43967" y="107778"/>
                            <a:pt x="42539" y="108445"/>
                            <a:pt x="41681" y="10958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8" name="Freeform: Shape 277">
                      <a:extLst>
                        <a:ext uri="{FF2B5EF4-FFF2-40B4-BE49-F238E27FC236}">
                          <a16:creationId xmlns:a16="http://schemas.microsoft.com/office/drawing/2014/main" id="{302168DA-6799-4EC9-AD5A-CCE6E93A3C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22528" y="4345257"/>
                      <a:ext cx="66294" cy="66341"/>
                    </a:xfrm>
                    <a:custGeom>
                      <a:avLst/>
                      <a:gdLst>
                        <a:gd name="connsiteX0" fmla="*/ 37862 w 66294"/>
                        <a:gd name="connsiteY0" fmla="*/ 65961 h 66341"/>
                        <a:gd name="connsiteX1" fmla="*/ 65961 w 66294"/>
                        <a:gd name="connsiteY1" fmla="*/ 28432 h 66341"/>
                        <a:gd name="connsiteX2" fmla="*/ 28432 w 66294"/>
                        <a:gd name="connsiteY2" fmla="*/ 334 h 66341"/>
                        <a:gd name="connsiteX3" fmla="*/ 334 w 66294"/>
                        <a:gd name="connsiteY3" fmla="*/ 37862 h 66341"/>
                        <a:gd name="connsiteX4" fmla="*/ 33100 w 66294"/>
                        <a:gd name="connsiteY4" fmla="*/ 66342 h 66341"/>
                        <a:gd name="connsiteX5" fmla="*/ 37862 w 66294"/>
                        <a:gd name="connsiteY5" fmla="*/ 65961 h 66341"/>
                        <a:gd name="connsiteX6" fmla="*/ 9478 w 66294"/>
                        <a:gd name="connsiteY6" fmla="*/ 36529 h 66341"/>
                        <a:gd name="connsiteX7" fmla="*/ 29766 w 66294"/>
                        <a:gd name="connsiteY7" fmla="*/ 9478 h 66341"/>
                        <a:gd name="connsiteX8" fmla="*/ 33195 w 66294"/>
                        <a:gd name="connsiteY8" fmla="*/ 9192 h 66341"/>
                        <a:gd name="connsiteX9" fmla="*/ 56817 w 66294"/>
                        <a:gd name="connsiteY9" fmla="*/ 29766 h 66341"/>
                        <a:gd name="connsiteX10" fmla="*/ 36529 w 66294"/>
                        <a:gd name="connsiteY10" fmla="*/ 56817 h 66341"/>
                        <a:gd name="connsiteX11" fmla="*/ 9478 w 66294"/>
                        <a:gd name="connsiteY11" fmla="*/ 36529 h 663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66294" h="66341">
                          <a:moveTo>
                            <a:pt x="37862" y="65961"/>
                          </a:moveTo>
                          <a:cubicBezTo>
                            <a:pt x="55960" y="63389"/>
                            <a:pt x="68533" y="46530"/>
                            <a:pt x="65961" y="28432"/>
                          </a:cubicBezTo>
                          <a:cubicBezTo>
                            <a:pt x="63389" y="10335"/>
                            <a:pt x="46530" y="-2238"/>
                            <a:pt x="28432" y="334"/>
                          </a:cubicBezTo>
                          <a:cubicBezTo>
                            <a:pt x="10335" y="2905"/>
                            <a:pt x="-2238" y="19765"/>
                            <a:pt x="334" y="37862"/>
                          </a:cubicBezTo>
                          <a:cubicBezTo>
                            <a:pt x="2715" y="54340"/>
                            <a:pt x="16908" y="66342"/>
                            <a:pt x="33100" y="66342"/>
                          </a:cubicBezTo>
                          <a:cubicBezTo>
                            <a:pt x="34624" y="66342"/>
                            <a:pt x="36243" y="66247"/>
                            <a:pt x="37862" y="65961"/>
                          </a:cubicBezTo>
                          <a:close/>
                          <a:moveTo>
                            <a:pt x="9478" y="36529"/>
                          </a:moveTo>
                          <a:cubicBezTo>
                            <a:pt x="7573" y="23479"/>
                            <a:pt x="16717" y="11287"/>
                            <a:pt x="29766" y="9478"/>
                          </a:cubicBezTo>
                          <a:cubicBezTo>
                            <a:pt x="30909" y="9287"/>
                            <a:pt x="32052" y="9192"/>
                            <a:pt x="33195" y="9192"/>
                          </a:cubicBezTo>
                          <a:cubicBezTo>
                            <a:pt x="44911" y="9192"/>
                            <a:pt x="55198" y="17764"/>
                            <a:pt x="56817" y="29766"/>
                          </a:cubicBezTo>
                          <a:cubicBezTo>
                            <a:pt x="58722" y="42815"/>
                            <a:pt x="49578" y="55007"/>
                            <a:pt x="36529" y="56817"/>
                          </a:cubicBezTo>
                          <a:cubicBezTo>
                            <a:pt x="23479" y="58722"/>
                            <a:pt x="11288" y="49673"/>
                            <a:pt x="9478" y="36529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49" name="Graphic 4">
                    <a:extLst>
                      <a:ext uri="{FF2B5EF4-FFF2-40B4-BE49-F238E27FC236}">
                        <a16:creationId xmlns:a16="http://schemas.microsoft.com/office/drawing/2014/main" id="{808D001A-FFD9-4E3A-BAA9-58316CC15C9F}"/>
                      </a:ext>
                    </a:extLst>
                  </p:cNvPr>
                  <p:cNvGrpSpPr/>
                  <p:nvPr/>
                </p:nvGrpSpPr>
                <p:grpSpPr>
                  <a:xfrm>
                    <a:off x="7866030" y="5394959"/>
                    <a:ext cx="237553" cy="262794"/>
                    <a:chOff x="7866030" y="5394959"/>
                    <a:chExt cx="237553" cy="262794"/>
                  </a:xfrm>
                  <a:solidFill>
                    <a:srgbClr val="FFFFFF"/>
                  </a:solidFill>
                </p:grpSpPr>
                <p:sp>
                  <p:nvSpPr>
                    <p:cNvPr id="272" name="Freeform: Shape 271">
                      <a:extLst>
                        <a:ext uri="{FF2B5EF4-FFF2-40B4-BE49-F238E27FC236}">
                          <a16:creationId xmlns:a16="http://schemas.microsoft.com/office/drawing/2014/main" id="{A96C2A40-6A1C-4BB7-BBD5-52B5A3F857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66030" y="5394959"/>
                      <a:ext cx="237553" cy="262794"/>
                    </a:xfrm>
                    <a:custGeom>
                      <a:avLst/>
                      <a:gdLst>
                        <a:gd name="connsiteX0" fmla="*/ 75724 w 237553"/>
                        <a:gd name="connsiteY0" fmla="*/ 262795 h 262794"/>
                        <a:gd name="connsiteX1" fmla="*/ 146875 w 237553"/>
                        <a:gd name="connsiteY1" fmla="*/ 212312 h 262794"/>
                        <a:gd name="connsiteX2" fmla="*/ 160401 w 237553"/>
                        <a:gd name="connsiteY2" fmla="*/ 212598 h 262794"/>
                        <a:gd name="connsiteX3" fmla="*/ 237363 w 237553"/>
                        <a:gd name="connsiteY3" fmla="*/ 187452 h 262794"/>
                        <a:gd name="connsiteX4" fmla="*/ 237363 w 237553"/>
                        <a:gd name="connsiteY4" fmla="*/ 187262 h 262794"/>
                        <a:gd name="connsiteX5" fmla="*/ 237363 w 237553"/>
                        <a:gd name="connsiteY5" fmla="*/ 187071 h 262794"/>
                        <a:gd name="connsiteX6" fmla="*/ 237363 w 237553"/>
                        <a:gd name="connsiteY6" fmla="*/ 158115 h 262794"/>
                        <a:gd name="connsiteX7" fmla="*/ 237363 w 237553"/>
                        <a:gd name="connsiteY7" fmla="*/ 156781 h 262794"/>
                        <a:gd name="connsiteX8" fmla="*/ 237554 w 237553"/>
                        <a:gd name="connsiteY8" fmla="*/ 154686 h 262794"/>
                        <a:gd name="connsiteX9" fmla="*/ 237363 w 237553"/>
                        <a:gd name="connsiteY9" fmla="*/ 152686 h 262794"/>
                        <a:gd name="connsiteX10" fmla="*/ 237363 w 237553"/>
                        <a:gd name="connsiteY10" fmla="*/ 127826 h 262794"/>
                        <a:gd name="connsiteX11" fmla="*/ 237554 w 237553"/>
                        <a:gd name="connsiteY11" fmla="*/ 125730 h 262794"/>
                        <a:gd name="connsiteX12" fmla="*/ 237363 w 237553"/>
                        <a:gd name="connsiteY12" fmla="*/ 123730 h 262794"/>
                        <a:gd name="connsiteX13" fmla="*/ 237363 w 237553"/>
                        <a:gd name="connsiteY13" fmla="*/ 96012 h 262794"/>
                        <a:gd name="connsiteX14" fmla="*/ 237554 w 237553"/>
                        <a:gd name="connsiteY14" fmla="*/ 93917 h 262794"/>
                        <a:gd name="connsiteX15" fmla="*/ 236887 w 237553"/>
                        <a:gd name="connsiteY15" fmla="*/ 90583 h 262794"/>
                        <a:gd name="connsiteX16" fmla="*/ 237268 w 237553"/>
                        <a:gd name="connsiteY16" fmla="*/ 87439 h 262794"/>
                        <a:gd name="connsiteX17" fmla="*/ 237268 w 237553"/>
                        <a:gd name="connsiteY17" fmla="*/ 87249 h 262794"/>
                        <a:gd name="connsiteX18" fmla="*/ 237268 w 237553"/>
                        <a:gd name="connsiteY18" fmla="*/ 87059 h 262794"/>
                        <a:gd name="connsiteX19" fmla="*/ 237268 w 237553"/>
                        <a:gd name="connsiteY19" fmla="*/ 56769 h 262794"/>
                        <a:gd name="connsiteX20" fmla="*/ 237458 w 237553"/>
                        <a:gd name="connsiteY20" fmla="*/ 54674 h 262794"/>
                        <a:gd name="connsiteX21" fmla="*/ 237268 w 237553"/>
                        <a:gd name="connsiteY21" fmla="*/ 52673 h 262794"/>
                        <a:gd name="connsiteX22" fmla="*/ 237268 w 237553"/>
                        <a:gd name="connsiteY22" fmla="*/ 24955 h 262794"/>
                        <a:gd name="connsiteX23" fmla="*/ 237458 w 237553"/>
                        <a:gd name="connsiteY23" fmla="*/ 22860 h 262794"/>
                        <a:gd name="connsiteX24" fmla="*/ 236791 w 237553"/>
                        <a:gd name="connsiteY24" fmla="*/ 19336 h 262794"/>
                        <a:gd name="connsiteX25" fmla="*/ 232696 w 237553"/>
                        <a:gd name="connsiteY25" fmla="*/ 13811 h 262794"/>
                        <a:gd name="connsiteX26" fmla="*/ 160211 w 237553"/>
                        <a:gd name="connsiteY26" fmla="*/ 0 h 262794"/>
                        <a:gd name="connsiteX27" fmla="*/ 87725 w 237553"/>
                        <a:gd name="connsiteY27" fmla="*/ 13811 h 262794"/>
                        <a:gd name="connsiteX28" fmla="*/ 83629 w 237553"/>
                        <a:gd name="connsiteY28" fmla="*/ 19336 h 262794"/>
                        <a:gd name="connsiteX29" fmla="*/ 82962 w 237553"/>
                        <a:gd name="connsiteY29" fmla="*/ 22860 h 262794"/>
                        <a:gd name="connsiteX30" fmla="*/ 83153 w 237553"/>
                        <a:gd name="connsiteY30" fmla="*/ 24955 h 262794"/>
                        <a:gd name="connsiteX31" fmla="*/ 83153 w 237553"/>
                        <a:gd name="connsiteY31" fmla="*/ 52673 h 262794"/>
                        <a:gd name="connsiteX32" fmla="*/ 82962 w 237553"/>
                        <a:gd name="connsiteY32" fmla="*/ 54674 h 262794"/>
                        <a:gd name="connsiteX33" fmla="*/ 83153 w 237553"/>
                        <a:gd name="connsiteY33" fmla="*/ 56769 h 262794"/>
                        <a:gd name="connsiteX34" fmla="*/ 83153 w 237553"/>
                        <a:gd name="connsiteY34" fmla="*/ 87059 h 262794"/>
                        <a:gd name="connsiteX35" fmla="*/ 83153 w 237553"/>
                        <a:gd name="connsiteY35" fmla="*/ 87249 h 262794"/>
                        <a:gd name="connsiteX36" fmla="*/ 83153 w 237553"/>
                        <a:gd name="connsiteY36" fmla="*/ 87439 h 262794"/>
                        <a:gd name="connsiteX37" fmla="*/ 83534 w 237553"/>
                        <a:gd name="connsiteY37" fmla="*/ 90583 h 262794"/>
                        <a:gd name="connsiteX38" fmla="*/ 82868 w 237553"/>
                        <a:gd name="connsiteY38" fmla="*/ 93917 h 262794"/>
                        <a:gd name="connsiteX39" fmla="*/ 83058 w 237553"/>
                        <a:gd name="connsiteY39" fmla="*/ 96012 h 262794"/>
                        <a:gd name="connsiteX40" fmla="*/ 83058 w 237553"/>
                        <a:gd name="connsiteY40" fmla="*/ 112395 h 262794"/>
                        <a:gd name="connsiteX41" fmla="*/ 75342 w 237553"/>
                        <a:gd name="connsiteY41" fmla="*/ 112014 h 262794"/>
                        <a:gd name="connsiteX42" fmla="*/ 0 w 237553"/>
                        <a:gd name="connsiteY42" fmla="*/ 187357 h 262794"/>
                        <a:gd name="connsiteX43" fmla="*/ 75724 w 237553"/>
                        <a:gd name="connsiteY43" fmla="*/ 262795 h 262794"/>
                        <a:gd name="connsiteX44" fmla="*/ 228600 w 237553"/>
                        <a:gd name="connsiteY44" fmla="*/ 186785 h 262794"/>
                        <a:gd name="connsiteX45" fmla="*/ 228600 w 237553"/>
                        <a:gd name="connsiteY45" fmla="*/ 187357 h 262794"/>
                        <a:gd name="connsiteX46" fmla="*/ 228600 w 237553"/>
                        <a:gd name="connsiteY46" fmla="*/ 187643 h 262794"/>
                        <a:gd name="connsiteX47" fmla="*/ 160401 w 237553"/>
                        <a:gd name="connsiteY47" fmla="*/ 202978 h 262794"/>
                        <a:gd name="connsiteX48" fmla="*/ 149543 w 237553"/>
                        <a:gd name="connsiteY48" fmla="*/ 202787 h 262794"/>
                        <a:gd name="connsiteX49" fmla="*/ 151066 w 237553"/>
                        <a:gd name="connsiteY49" fmla="*/ 187547 h 262794"/>
                        <a:gd name="connsiteX50" fmla="*/ 150971 w 237553"/>
                        <a:gd name="connsiteY50" fmla="*/ 183547 h 262794"/>
                        <a:gd name="connsiteX51" fmla="*/ 160401 w 237553"/>
                        <a:gd name="connsiteY51" fmla="*/ 183642 h 262794"/>
                        <a:gd name="connsiteX52" fmla="*/ 228600 w 237553"/>
                        <a:gd name="connsiteY52" fmla="*/ 172021 h 262794"/>
                        <a:gd name="connsiteX53" fmla="*/ 228600 w 237553"/>
                        <a:gd name="connsiteY53" fmla="*/ 186785 h 262794"/>
                        <a:gd name="connsiteX54" fmla="*/ 228600 w 237553"/>
                        <a:gd name="connsiteY54" fmla="*/ 157925 h 262794"/>
                        <a:gd name="connsiteX55" fmla="*/ 228600 w 237553"/>
                        <a:gd name="connsiteY55" fmla="*/ 158496 h 262794"/>
                        <a:gd name="connsiteX56" fmla="*/ 228600 w 237553"/>
                        <a:gd name="connsiteY56" fmla="*/ 158782 h 262794"/>
                        <a:gd name="connsiteX57" fmla="*/ 160401 w 237553"/>
                        <a:gd name="connsiteY57" fmla="*/ 174022 h 262794"/>
                        <a:gd name="connsiteX58" fmla="*/ 149828 w 237553"/>
                        <a:gd name="connsiteY58" fmla="*/ 173831 h 262794"/>
                        <a:gd name="connsiteX59" fmla="*/ 141827 w 237553"/>
                        <a:gd name="connsiteY59" fmla="*/ 151352 h 262794"/>
                        <a:gd name="connsiteX60" fmla="*/ 160401 w 237553"/>
                        <a:gd name="connsiteY60" fmla="*/ 151924 h 262794"/>
                        <a:gd name="connsiteX61" fmla="*/ 228600 w 237553"/>
                        <a:gd name="connsiteY61" fmla="*/ 140303 h 262794"/>
                        <a:gd name="connsiteX62" fmla="*/ 228600 w 237553"/>
                        <a:gd name="connsiteY62" fmla="*/ 157925 h 262794"/>
                        <a:gd name="connsiteX63" fmla="*/ 228600 w 237553"/>
                        <a:gd name="connsiteY63" fmla="*/ 86868 h 262794"/>
                        <a:gd name="connsiteX64" fmla="*/ 228600 w 237553"/>
                        <a:gd name="connsiteY64" fmla="*/ 87439 h 262794"/>
                        <a:gd name="connsiteX65" fmla="*/ 228600 w 237553"/>
                        <a:gd name="connsiteY65" fmla="*/ 87725 h 262794"/>
                        <a:gd name="connsiteX66" fmla="*/ 160401 w 237553"/>
                        <a:gd name="connsiteY66" fmla="*/ 103061 h 262794"/>
                        <a:gd name="connsiteX67" fmla="*/ 92202 w 237553"/>
                        <a:gd name="connsiteY67" fmla="*/ 87725 h 262794"/>
                        <a:gd name="connsiteX68" fmla="*/ 92202 w 237553"/>
                        <a:gd name="connsiteY68" fmla="*/ 87249 h 262794"/>
                        <a:gd name="connsiteX69" fmla="*/ 92202 w 237553"/>
                        <a:gd name="connsiteY69" fmla="*/ 86963 h 262794"/>
                        <a:gd name="connsiteX70" fmla="*/ 92202 w 237553"/>
                        <a:gd name="connsiteY70" fmla="*/ 69342 h 262794"/>
                        <a:gd name="connsiteX71" fmla="*/ 160401 w 237553"/>
                        <a:gd name="connsiteY71" fmla="*/ 80963 h 262794"/>
                        <a:gd name="connsiteX72" fmla="*/ 228600 w 237553"/>
                        <a:gd name="connsiteY72" fmla="*/ 69342 h 262794"/>
                        <a:gd name="connsiteX73" fmla="*/ 228600 w 237553"/>
                        <a:gd name="connsiteY73" fmla="*/ 86868 h 262794"/>
                        <a:gd name="connsiteX74" fmla="*/ 160401 w 237553"/>
                        <a:gd name="connsiteY74" fmla="*/ 11335 h 262794"/>
                        <a:gd name="connsiteX75" fmla="*/ 227076 w 237553"/>
                        <a:gd name="connsiteY75" fmla="*/ 22955 h 262794"/>
                        <a:gd name="connsiteX76" fmla="*/ 160401 w 237553"/>
                        <a:gd name="connsiteY76" fmla="*/ 34671 h 262794"/>
                        <a:gd name="connsiteX77" fmla="*/ 93630 w 237553"/>
                        <a:gd name="connsiteY77" fmla="*/ 22955 h 262794"/>
                        <a:gd name="connsiteX78" fmla="*/ 160401 w 237553"/>
                        <a:gd name="connsiteY78" fmla="*/ 11335 h 262794"/>
                        <a:gd name="connsiteX79" fmla="*/ 160401 w 237553"/>
                        <a:gd name="connsiteY79" fmla="*/ 45815 h 262794"/>
                        <a:gd name="connsiteX80" fmla="*/ 228600 w 237553"/>
                        <a:gd name="connsiteY80" fmla="*/ 34957 h 262794"/>
                        <a:gd name="connsiteX81" fmla="*/ 228600 w 237553"/>
                        <a:gd name="connsiteY81" fmla="*/ 55150 h 262794"/>
                        <a:gd name="connsiteX82" fmla="*/ 228600 w 237553"/>
                        <a:gd name="connsiteY82" fmla="*/ 55721 h 262794"/>
                        <a:gd name="connsiteX83" fmla="*/ 228600 w 237553"/>
                        <a:gd name="connsiteY83" fmla="*/ 56007 h 262794"/>
                        <a:gd name="connsiteX84" fmla="*/ 160401 w 237553"/>
                        <a:gd name="connsiteY84" fmla="*/ 71342 h 262794"/>
                        <a:gd name="connsiteX85" fmla="*/ 92202 w 237553"/>
                        <a:gd name="connsiteY85" fmla="*/ 56007 h 262794"/>
                        <a:gd name="connsiteX86" fmla="*/ 92202 w 237553"/>
                        <a:gd name="connsiteY86" fmla="*/ 55531 h 262794"/>
                        <a:gd name="connsiteX87" fmla="*/ 92202 w 237553"/>
                        <a:gd name="connsiteY87" fmla="*/ 55245 h 262794"/>
                        <a:gd name="connsiteX88" fmla="*/ 92202 w 237553"/>
                        <a:gd name="connsiteY88" fmla="*/ 35052 h 262794"/>
                        <a:gd name="connsiteX89" fmla="*/ 160401 w 237553"/>
                        <a:gd name="connsiteY89" fmla="*/ 45815 h 262794"/>
                        <a:gd name="connsiteX90" fmla="*/ 160401 w 237553"/>
                        <a:gd name="connsiteY90" fmla="*/ 116777 h 262794"/>
                        <a:gd name="connsiteX91" fmla="*/ 228600 w 237553"/>
                        <a:gd name="connsiteY91" fmla="*/ 105918 h 262794"/>
                        <a:gd name="connsiteX92" fmla="*/ 228600 w 237553"/>
                        <a:gd name="connsiteY92" fmla="*/ 126111 h 262794"/>
                        <a:gd name="connsiteX93" fmla="*/ 228600 w 237553"/>
                        <a:gd name="connsiteY93" fmla="*/ 126683 h 262794"/>
                        <a:gd name="connsiteX94" fmla="*/ 228600 w 237553"/>
                        <a:gd name="connsiteY94" fmla="*/ 126968 h 262794"/>
                        <a:gd name="connsiteX95" fmla="*/ 160401 w 237553"/>
                        <a:gd name="connsiteY95" fmla="*/ 142208 h 262794"/>
                        <a:gd name="connsiteX96" fmla="*/ 135064 w 237553"/>
                        <a:gd name="connsiteY96" fmla="*/ 141065 h 262794"/>
                        <a:gd name="connsiteX97" fmla="*/ 92202 w 237553"/>
                        <a:gd name="connsiteY97" fmla="*/ 113919 h 262794"/>
                        <a:gd name="connsiteX98" fmla="*/ 92202 w 237553"/>
                        <a:gd name="connsiteY98" fmla="*/ 105823 h 262794"/>
                        <a:gd name="connsiteX99" fmla="*/ 160401 w 237553"/>
                        <a:gd name="connsiteY99" fmla="*/ 116777 h 262794"/>
                        <a:gd name="connsiteX100" fmla="*/ 75724 w 237553"/>
                        <a:gd name="connsiteY100" fmla="*/ 121729 h 262794"/>
                        <a:gd name="connsiteX101" fmla="*/ 141446 w 237553"/>
                        <a:gd name="connsiteY101" fmla="*/ 187452 h 262794"/>
                        <a:gd name="connsiteX102" fmla="*/ 75724 w 237553"/>
                        <a:gd name="connsiteY102" fmla="*/ 253175 h 262794"/>
                        <a:gd name="connsiteX103" fmla="*/ 10001 w 237553"/>
                        <a:gd name="connsiteY103" fmla="*/ 187452 h 262794"/>
                        <a:gd name="connsiteX104" fmla="*/ 75724 w 237553"/>
                        <a:gd name="connsiteY104" fmla="*/ 121729 h 2627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</a:cxnLst>
                      <a:rect l="l" t="t" r="r" b="b"/>
                      <a:pathLst>
                        <a:path w="237553" h="262794">
                          <a:moveTo>
                            <a:pt x="75724" y="262795"/>
                          </a:moveTo>
                          <a:cubicBezTo>
                            <a:pt x="108585" y="262795"/>
                            <a:pt x="136588" y="241649"/>
                            <a:pt x="146875" y="212312"/>
                          </a:cubicBezTo>
                          <a:cubicBezTo>
                            <a:pt x="151924" y="212503"/>
                            <a:pt x="156591" y="212598"/>
                            <a:pt x="160401" y="212598"/>
                          </a:cubicBezTo>
                          <a:cubicBezTo>
                            <a:pt x="183546" y="212598"/>
                            <a:pt x="237363" y="210121"/>
                            <a:pt x="237363" y="187452"/>
                          </a:cubicBezTo>
                          <a:cubicBezTo>
                            <a:pt x="237363" y="187357"/>
                            <a:pt x="237363" y="187357"/>
                            <a:pt x="237363" y="187262"/>
                          </a:cubicBezTo>
                          <a:cubicBezTo>
                            <a:pt x="237363" y="187166"/>
                            <a:pt x="237363" y="187166"/>
                            <a:pt x="237363" y="187071"/>
                          </a:cubicBezTo>
                          <a:lnTo>
                            <a:pt x="237363" y="158115"/>
                          </a:lnTo>
                          <a:lnTo>
                            <a:pt x="237363" y="156781"/>
                          </a:lnTo>
                          <a:cubicBezTo>
                            <a:pt x="237458" y="156115"/>
                            <a:pt x="237554" y="155448"/>
                            <a:pt x="237554" y="154686"/>
                          </a:cubicBezTo>
                          <a:cubicBezTo>
                            <a:pt x="237554" y="154019"/>
                            <a:pt x="237458" y="153353"/>
                            <a:pt x="237363" y="152686"/>
                          </a:cubicBezTo>
                          <a:lnTo>
                            <a:pt x="237363" y="127826"/>
                          </a:lnTo>
                          <a:cubicBezTo>
                            <a:pt x="237458" y="127159"/>
                            <a:pt x="237554" y="126492"/>
                            <a:pt x="237554" y="125730"/>
                          </a:cubicBezTo>
                          <a:cubicBezTo>
                            <a:pt x="237554" y="125063"/>
                            <a:pt x="237458" y="124396"/>
                            <a:pt x="237363" y="123730"/>
                          </a:cubicBezTo>
                          <a:lnTo>
                            <a:pt x="237363" y="96012"/>
                          </a:lnTo>
                          <a:cubicBezTo>
                            <a:pt x="237458" y="95345"/>
                            <a:pt x="237554" y="94679"/>
                            <a:pt x="237554" y="93917"/>
                          </a:cubicBezTo>
                          <a:cubicBezTo>
                            <a:pt x="237554" y="92678"/>
                            <a:pt x="237268" y="91630"/>
                            <a:pt x="236887" y="90583"/>
                          </a:cubicBezTo>
                          <a:cubicBezTo>
                            <a:pt x="237172" y="89630"/>
                            <a:pt x="237268" y="88583"/>
                            <a:pt x="237268" y="87439"/>
                          </a:cubicBezTo>
                          <a:cubicBezTo>
                            <a:pt x="237268" y="87344"/>
                            <a:pt x="237268" y="87344"/>
                            <a:pt x="237268" y="87249"/>
                          </a:cubicBezTo>
                          <a:cubicBezTo>
                            <a:pt x="237268" y="87154"/>
                            <a:pt x="237268" y="87154"/>
                            <a:pt x="237268" y="87059"/>
                          </a:cubicBezTo>
                          <a:lnTo>
                            <a:pt x="237268" y="56769"/>
                          </a:lnTo>
                          <a:cubicBezTo>
                            <a:pt x="237363" y="56102"/>
                            <a:pt x="237458" y="55436"/>
                            <a:pt x="237458" y="54674"/>
                          </a:cubicBezTo>
                          <a:cubicBezTo>
                            <a:pt x="237458" y="54007"/>
                            <a:pt x="237363" y="53340"/>
                            <a:pt x="237268" y="52673"/>
                          </a:cubicBezTo>
                          <a:lnTo>
                            <a:pt x="237268" y="24955"/>
                          </a:lnTo>
                          <a:cubicBezTo>
                            <a:pt x="237363" y="24289"/>
                            <a:pt x="237458" y="23622"/>
                            <a:pt x="237458" y="22860"/>
                          </a:cubicBezTo>
                          <a:cubicBezTo>
                            <a:pt x="237458" y="21622"/>
                            <a:pt x="237172" y="20479"/>
                            <a:pt x="236791" y="19336"/>
                          </a:cubicBezTo>
                          <a:cubicBezTo>
                            <a:pt x="236125" y="17050"/>
                            <a:pt x="234696" y="15050"/>
                            <a:pt x="232696" y="13811"/>
                          </a:cubicBezTo>
                          <a:cubicBezTo>
                            <a:pt x="216979" y="476"/>
                            <a:pt x="166878" y="0"/>
                            <a:pt x="160211" y="0"/>
                          </a:cubicBezTo>
                          <a:cubicBezTo>
                            <a:pt x="153543" y="0"/>
                            <a:pt x="103441" y="476"/>
                            <a:pt x="87725" y="13811"/>
                          </a:cubicBezTo>
                          <a:cubicBezTo>
                            <a:pt x="85820" y="15050"/>
                            <a:pt x="84296" y="16954"/>
                            <a:pt x="83629" y="19336"/>
                          </a:cubicBezTo>
                          <a:cubicBezTo>
                            <a:pt x="83248" y="20479"/>
                            <a:pt x="82962" y="21622"/>
                            <a:pt x="82962" y="22860"/>
                          </a:cubicBezTo>
                          <a:cubicBezTo>
                            <a:pt x="82962" y="23527"/>
                            <a:pt x="83058" y="24289"/>
                            <a:pt x="83153" y="24955"/>
                          </a:cubicBezTo>
                          <a:lnTo>
                            <a:pt x="83153" y="52673"/>
                          </a:lnTo>
                          <a:cubicBezTo>
                            <a:pt x="83058" y="53340"/>
                            <a:pt x="82962" y="53912"/>
                            <a:pt x="82962" y="54674"/>
                          </a:cubicBezTo>
                          <a:cubicBezTo>
                            <a:pt x="82962" y="55436"/>
                            <a:pt x="83058" y="56102"/>
                            <a:pt x="83153" y="56769"/>
                          </a:cubicBezTo>
                          <a:lnTo>
                            <a:pt x="83153" y="87059"/>
                          </a:lnTo>
                          <a:cubicBezTo>
                            <a:pt x="83153" y="87154"/>
                            <a:pt x="83153" y="87154"/>
                            <a:pt x="83153" y="87249"/>
                          </a:cubicBezTo>
                          <a:cubicBezTo>
                            <a:pt x="83153" y="87344"/>
                            <a:pt x="83153" y="87344"/>
                            <a:pt x="83153" y="87439"/>
                          </a:cubicBezTo>
                          <a:cubicBezTo>
                            <a:pt x="83153" y="88487"/>
                            <a:pt x="83344" y="89535"/>
                            <a:pt x="83534" y="90583"/>
                          </a:cubicBezTo>
                          <a:cubicBezTo>
                            <a:pt x="83153" y="91630"/>
                            <a:pt x="82868" y="92774"/>
                            <a:pt x="82868" y="93917"/>
                          </a:cubicBezTo>
                          <a:cubicBezTo>
                            <a:pt x="82868" y="94583"/>
                            <a:pt x="82962" y="95345"/>
                            <a:pt x="83058" y="96012"/>
                          </a:cubicBezTo>
                          <a:lnTo>
                            <a:pt x="83058" y="112395"/>
                          </a:lnTo>
                          <a:cubicBezTo>
                            <a:pt x="80486" y="112109"/>
                            <a:pt x="77914" y="112014"/>
                            <a:pt x="75342" y="112014"/>
                          </a:cubicBezTo>
                          <a:cubicBezTo>
                            <a:pt x="33814" y="112014"/>
                            <a:pt x="0" y="145828"/>
                            <a:pt x="0" y="187357"/>
                          </a:cubicBezTo>
                          <a:cubicBezTo>
                            <a:pt x="381" y="228981"/>
                            <a:pt x="34194" y="262795"/>
                            <a:pt x="75724" y="262795"/>
                          </a:cubicBezTo>
                          <a:close/>
                          <a:moveTo>
                            <a:pt x="228600" y="186785"/>
                          </a:moveTo>
                          <a:cubicBezTo>
                            <a:pt x="228600" y="186976"/>
                            <a:pt x="228600" y="187166"/>
                            <a:pt x="228600" y="187357"/>
                          </a:cubicBezTo>
                          <a:cubicBezTo>
                            <a:pt x="228600" y="187452"/>
                            <a:pt x="228600" y="187547"/>
                            <a:pt x="228600" y="187643"/>
                          </a:cubicBezTo>
                          <a:cubicBezTo>
                            <a:pt x="228124" y="196120"/>
                            <a:pt x="197739" y="202978"/>
                            <a:pt x="160401" y="202978"/>
                          </a:cubicBezTo>
                          <a:cubicBezTo>
                            <a:pt x="156686" y="202978"/>
                            <a:pt x="153067" y="202883"/>
                            <a:pt x="149543" y="202787"/>
                          </a:cubicBezTo>
                          <a:cubicBezTo>
                            <a:pt x="150590" y="197834"/>
                            <a:pt x="151066" y="192786"/>
                            <a:pt x="151066" y="187547"/>
                          </a:cubicBezTo>
                          <a:cubicBezTo>
                            <a:pt x="151066" y="186214"/>
                            <a:pt x="151066" y="184880"/>
                            <a:pt x="150971" y="183547"/>
                          </a:cubicBezTo>
                          <a:cubicBezTo>
                            <a:pt x="154400" y="183642"/>
                            <a:pt x="157639" y="183642"/>
                            <a:pt x="160401" y="183642"/>
                          </a:cubicBezTo>
                          <a:cubicBezTo>
                            <a:pt x="177736" y="183642"/>
                            <a:pt x="212312" y="182309"/>
                            <a:pt x="228600" y="172021"/>
                          </a:cubicBezTo>
                          <a:lnTo>
                            <a:pt x="228600" y="186785"/>
                          </a:lnTo>
                          <a:close/>
                          <a:moveTo>
                            <a:pt x="228600" y="157925"/>
                          </a:moveTo>
                          <a:cubicBezTo>
                            <a:pt x="228600" y="158115"/>
                            <a:pt x="228600" y="158305"/>
                            <a:pt x="228600" y="158496"/>
                          </a:cubicBezTo>
                          <a:cubicBezTo>
                            <a:pt x="228600" y="158591"/>
                            <a:pt x="228600" y="158687"/>
                            <a:pt x="228600" y="158782"/>
                          </a:cubicBezTo>
                          <a:cubicBezTo>
                            <a:pt x="228124" y="167259"/>
                            <a:pt x="197739" y="174022"/>
                            <a:pt x="160401" y="174022"/>
                          </a:cubicBezTo>
                          <a:cubicBezTo>
                            <a:pt x="156781" y="174022"/>
                            <a:pt x="153257" y="173927"/>
                            <a:pt x="149828" y="173831"/>
                          </a:cubicBezTo>
                          <a:cubicBezTo>
                            <a:pt x="148304" y="165830"/>
                            <a:pt x="145637" y="158305"/>
                            <a:pt x="141827" y="151352"/>
                          </a:cubicBezTo>
                          <a:cubicBezTo>
                            <a:pt x="148876" y="151733"/>
                            <a:pt x="155353" y="151924"/>
                            <a:pt x="160401" y="151924"/>
                          </a:cubicBezTo>
                          <a:cubicBezTo>
                            <a:pt x="177736" y="151924"/>
                            <a:pt x="212312" y="150590"/>
                            <a:pt x="228600" y="140303"/>
                          </a:cubicBezTo>
                          <a:lnTo>
                            <a:pt x="228600" y="157925"/>
                          </a:lnTo>
                          <a:close/>
                          <a:moveTo>
                            <a:pt x="228600" y="86868"/>
                          </a:moveTo>
                          <a:cubicBezTo>
                            <a:pt x="228600" y="87059"/>
                            <a:pt x="228600" y="87249"/>
                            <a:pt x="228600" y="87439"/>
                          </a:cubicBezTo>
                          <a:cubicBezTo>
                            <a:pt x="228600" y="87535"/>
                            <a:pt x="228600" y="87630"/>
                            <a:pt x="228600" y="87725"/>
                          </a:cubicBezTo>
                          <a:cubicBezTo>
                            <a:pt x="228124" y="96203"/>
                            <a:pt x="197739" y="103061"/>
                            <a:pt x="160401" y="103061"/>
                          </a:cubicBezTo>
                          <a:cubicBezTo>
                            <a:pt x="123063" y="103061"/>
                            <a:pt x="92678" y="96203"/>
                            <a:pt x="92202" y="87725"/>
                          </a:cubicBezTo>
                          <a:cubicBezTo>
                            <a:pt x="92202" y="87535"/>
                            <a:pt x="92202" y="87344"/>
                            <a:pt x="92202" y="87249"/>
                          </a:cubicBezTo>
                          <a:cubicBezTo>
                            <a:pt x="92202" y="87154"/>
                            <a:pt x="92202" y="87059"/>
                            <a:pt x="92202" y="86963"/>
                          </a:cubicBezTo>
                          <a:lnTo>
                            <a:pt x="92202" y="69342"/>
                          </a:lnTo>
                          <a:cubicBezTo>
                            <a:pt x="108395" y="79629"/>
                            <a:pt x="143065" y="80963"/>
                            <a:pt x="160401" y="80963"/>
                          </a:cubicBezTo>
                          <a:cubicBezTo>
                            <a:pt x="177736" y="80963"/>
                            <a:pt x="212312" y="79629"/>
                            <a:pt x="228600" y="69342"/>
                          </a:cubicBezTo>
                          <a:lnTo>
                            <a:pt x="228600" y="86868"/>
                          </a:lnTo>
                          <a:close/>
                          <a:moveTo>
                            <a:pt x="160401" y="11335"/>
                          </a:moveTo>
                          <a:cubicBezTo>
                            <a:pt x="199072" y="11335"/>
                            <a:pt x="223075" y="18479"/>
                            <a:pt x="227076" y="22955"/>
                          </a:cubicBezTo>
                          <a:cubicBezTo>
                            <a:pt x="223075" y="27432"/>
                            <a:pt x="199072" y="34671"/>
                            <a:pt x="160401" y="34671"/>
                          </a:cubicBezTo>
                          <a:cubicBezTo>
                            <a:pt x="121729" y="34671"/>
                            <a:pt x="97727" y="27527"/>
                            <a:pt x="93630" y="22955"/>
                          </a:cubicBezTo>
                          <a:cubicBezTo>
                            <a:pt x="97727" y="18574"/>
                            <a:pt x="121729" y="11335"/>
                            <a:pt x="160401" y="11335"/>
                          </a:cubicBezTo>
                          <a:close/>
                          <a:moveTo>
                            <a:pt x="160401" y="45815"/>
                          </a:moveTo>
                          <a:cubicBezTo>
                            <a:pt x="166497" y="45815"/>
                            <a:pt x="209550" y="45434"/>
                            <a:pt x="228600" y="34957"/>
                          </a:cubicBezTo>
                          <a:lnTo>
                            <a:pt x="228600" y="55150"/>
                          </a:lnTo>
                          <a:cubicBezTo>
                            <a:pt x="228600" y="55340"/>
                            <a:pt x="228600" y="55531"/>
                            <a:pt x="228600" y="55721"/>
                          </a:cubicBezTo>
                          <a:cubicBezTo>
                            <a:pt x="228600" y="55817"/>
                            <a:pt x="228600" y="55912"/>
                            <a:pt x="228600" y="56007"/>
                          </a:cubicBezTo>
                          <a:cubicBezTo>
                            <a:pt x="228124" y="64484"/>
                            <a:pt x="197739" y="71342"/>
                            <a:pt x="160401" y="71342"/>
                          </a:cubicBezTo>
                          <a:cubicBezTo>
                            <a:pt x="123063" y="71342"/>
                            <a:pt x="92678" y="64484"/>
                            <a:pt x="92202" y="56007"/>
                          </a:cubicBezTo>
                          <a:cubicBezTo>
                            <a:pt x="92202" y="55817"/>
                            <a:pt x="92202" y="55626"/>
                            <a:pt x="92202" y="55531"/>
                          </a:cubicBezTo>
                          <a:cubicBezTo>
                            <a:pt x="92202" y="55436"/>
                            <a:pt x="92202" y="55340"/>
                            <a:pt x="92202" y="55245"/>
                          </a:cubicBezTo>
                          <a:lnTo>
                            <a:pt x="92202" y="35052"/>
                          </a:lnTo>
                          <a:cubicBezTo>
                            <a:pt x="111252" y="45434"/>
                            <a:pt x="154305" y="45815"/>
                            <a:pt x="160401" y="45815"/>
                          </a:cubicBezTo>
                          <a:close/>
                          <a:moveTo>
                            <a:pt x="160401" y="116777"/>
                          </a:moveTo>
                          <a:cubicBezTo>
                            <a:pt x="166497" y="116777"/>
                            <a:pt x="209550" y="116396"/>
                            <a:pt x="228600" y="105918"/>
                          </a:cubicBezTo>
                          <a:lnTo>
                            <a:pt x="228600" y="126111"/>
                          </a:lnTo>
                          <a:cubicBezTo>
                            <a:pt x="228600" y="126302"/>
                            <a:pt x="228600" y="126492"/>
                            <a:pt x="228600" y="126683"/>
                          </a:cubicBezTo>
                          <a:cubicBezTo>
                            <a:pt x="228600" y="126778"/>
                            <a:pt x="228600" y="126873"/>
                            <a:pt x="228600" y="126968"/>
                          </a:cubicBezTo>
                          <a:cubicBezTo>
                            <a:pt x="228124" y="135446"/>
                            <a:pt x="197739" y="142208"/>
                            <a:pt x="160401" y="142208"/>
                          </a:cubicBezTo>
                          <a:cubicBezTo>
                            <a:pt x="151447" y="142208"/>
                            <a:pt x="142875" y="141827"/>
                            <a:pt x="135064" y="141065"/>
                          </a:cubicBezTo>
                          <a:cubicBezTo>
                            <a:pt x="124492" y="127635"/>
                            <a:pt x="109442" y="117824"/>
                            <a:pt x="92202" y="113919"/>
                          </a:cubicBezTo>
                          <a:lnTo>
                            <a:pt x="92202" y="105823"/>
                          </a:lnTo>
                          <a:cubicBezTo>
                            <a:pt x="111252" y="116396"/>
                            <a:pt x="154305" y="116777"/>
                            <a:pt x="160401" y="116777"/>
                          </a:cubicBezTo>
                          <a:close/>
                          <a:moveTo>
                            <a:pt x="75724" y="121729"/>
                          </a:moveTo>
                          <a:cubicBezTo>
                            <a:pt x="111919" y="121729"/>
                            <a:pt x="141446" y="151162"/>
                            <a:pt x="141446" y="187452"/>
                          </a:cubicBezTo>
                          <a:cubicBezTo>
                            <a:pt x="141446" y="223647"/>
                            <a:pt x="112014" y="253175"/>
                            <a:pt x="75724" y="253175"/>
                          </a:cubicBezTo>
                          <a:cubicBezTo>
                            <a:pt x="39528" y="253175"/>
                            <a:pt x="10001" y="223742"/>
                            <a:pt x="10001" y="187452"/>
                          </a:cubicBezTo>
                          <a:cubicBezTo>
                            <a:pt x="10001" y="151257"/>
                            <a:pt x="39528" y="121729"/>
                            <a:pt x="75724" y="121729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3" name="Freeform: Shape 272">
                      <a:extLst>
                        <a:ext uri="{FF2B5EF4-FFF2-40B4-BE49-F238E27FC236}">
                          <a16:creationId xmlns:a16="http://schemas.microsoft.com/office/drawing/2014/main" id="{6470E99B-10DC-41B6-A7E1-16522FDCF8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90986" y="5531643"/>
                      <a:ext cx="101536" cy="101536"/>
                    </a:xfrm>
                    <a:custGeom>
                      <a:avLst/>
                      <a:gdLst>
                        <a:gd name="connsiteX0" fmla="*/ 50768 w 101536"/>
                        <a:gd name="connsiteY0" fmla="*/ 101537 h 101536"/>
                        <a:gd name="connsiteX1" fmla="*/ 101536 w 101536"/>
                        <a:gd name="connsiteY1" fmla="*/ 50768 h 101536"/>
                        <a:gd name="connsiteX2" fmla="*/ 50768 w 101536"/>
                        <a:gd name="connsiteY2" fmla="*/ 0 h 101536"/>
                        <a:gd name="connsiteX3" fmla="*/ 0 w 101536"/>
                        <a:gd name="connsiteY3" fmla="*/ 50768 h 101536"/>
                        <a:gd name="connsiteX4" fmla="*/ 50768 w 101536"/>
                        <a:gd name="connsiteY4" fmla="*/ 101537 h 101536"/>
                        <a:gd name="connsiteX5" fmla="*/ 50768 w 101536"/>
                        <a:gd name="connsiteY5" fmla="*/ 6477 h 101536"/>
                        <a:gd name="connsiteX6" fmla="*/ 95059 w 101536"/>
                        <a:gd name="connsiteY6" fmla="*/ 50768 h 101536"/>
                        <a:gd name="connsiteX7" fmla="*/ 50768 w 101536"/>
                        <a:gd name="connsiteY7" fmla="*/ 95155 h 101536"/>
                        <a:gd name="connsiteX8" fmla="*/ 6477 w 101536"/>
                        <a:gd name="connsiteY8" fmla="*/ 50768 h 101536"/>
                        <a:gd name="connsiteX9" fmla="*/ 50768 w 101536"/>
                        <a:gd name="connsiteY9" fmla="*/ 6477 h 1015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01536" h="101536">
                          <a:moveTo>
                            <a:pt x="50768" y="101537"/>
                          </a:moveTo>
                          <a:cubicBezTo>
                            <a:pt x="78771" y="101537"/>
                            <a:pt x="101536" y="78772"/>
                            <a:pt x="101536" y="50768"/>
                          </a:cubicBezTo>
                          <a:cubicBezTo>
                            <a:pt x="101536" y="22765"/>
                            <a:pt x="78771" y="0"/>
                            <a:pt x="50768" y="0"/>
                          </a:cubicBezTo>
                          <a:cubicBezTo>
                            <a:pt x="22765" y="0"/>
                            <a:pt x="0" y="22765"/>
                            <a:pt x="0" y="50768"/>
                          </a:cubicBezTo>
                          <a:cubicBezTo>
                            <a:pt x="0" y="78772"/>
                            <a:pt x="22765" y="101537"/>
                            <a:pt x="50768" y="101537"/>
                          </a:cubicBezTo>
                          <a:close/>
                          <a:moveTo>
                            <a:pt x="50768" y="6477"/>
                          </a:moveTo>
                          <a:cubicBezTo>
                            <a:pt x="75247" y="6477"/>
                            <a:pt x="95059" y="26384"/>
                            <a:pt x="95059" y="50768"/>
                          </a:cubicBezTo>
                          <a:cubicBezTo>
                            <a:pt x="95059" y="75247"/>
                            <a:pt x="75152" y="95155"/>
                            <a:pt x="50768" y="95155"/>
                          </a:cubicBezTo>
                          <a:cubicBezTo>
                            <a:pt x="26289" y="95155"/>
                            <a:pt x="6477" y="75247"/>
                            <a:pt x="6477" y="50768"/>
                          </a:cubicBezTo>
                          <a:cubicBezTo>
                            <a:pt x="6477" y="26289"/>
                            <a:pt x="26384" y="6477"/>
                            <a:pt x="50768" y="6477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4" name="Freeform: Shape 273">
                      <a:extLst>
                        <a:ext uri="{FF2B5EF4-FFF2-40B4-BE49-F238E27FC236}">
                          <a16:creationId xmlns:a16="http://schemas.microsoft.com/office/drawing/2014/main" id="{F30C5567-1325-406E-85E4-973BE3BFA4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23378" y="5547264"/>
                      <a:ext cx="37902" cy="70675"/>
                    </a:xfrm>
                    <a:custGeom>
                      <a:avLst/>
                      <a:gdLst>
                        <a:gd name="connsiteX0" fmla="*/ 2469 w 37902"/>
                        <a:gd name="connsiteY0" fmla="*/ 58959 h 70675"/>
                        <a:gd name="connsiteX1" fmla="*/ 8946 w 37902"/>
                        <a:gd name="connsiteY1" fmla="*/ 62008 h 70675"/>
                        <a:gd name="connsiteX2" fmla="*/ 11613 w 37902"/>
                        <a:gd name="connsiteY2" fmla="*/ 62674 h 70675"/>
                        <a:gd name="connsiteX3" fmla="*/ 11613 w 37902"/>
                        <a:gd name="connsiteY3" fmla="*/ 67437 h 70675"/>
                        <a:gd name="connsiteX4" fmla="*/ 14852 w 37902"/>
                        <a:gd name="connsiteY4" fmla="*/ 70675 h 70675"/>
                        <a:gd name="connsiteX5" fmla="*/ 23044 w 37902"/>
                        <a:gd name="connsiteY5" fmla="*/ 70675 h 70675"/>
                        <a:gd name="connsiteX6" fmla="*/ 26282 w 37902"/>
                        <a:gd name="connsiteY6" fmla="*/ 67437 h 70675"/>
                        <a:gd name="connsiteX7" fmla="*/ 26282 w 37902"/>
                        <a:gd name="connsiteY7" fmla="*/ 61817 h 70675"/>
                        <a:gd name="connsiteX8" fmla="*/ 33711 w 37902"/>
                        <a:gd name="connsiteY8" fmla="*/ 56674 h 70675"/>
                        <a:gd name="connsiteX9" fmla="*/ 37902 w 37902"/>
                        <a:gd name="connsiteY9" fmla="*/ 45339 h 70675"/>
                        <a:gd name="connsiteX10" fmla="*/ 36854 w 37902"/>
                        <a:gd name="connsiteY10" fmla="*/ 39243 h 70675"/>
                        <a:gd name="connsiteX11" fmla="*/ 31520 w 37902"/>
                        <a:gd name="connsiteY11" fmla="*/ 31909 h 70675"/>
                        <a:gd name="connsiteX12" fmla="*/ 23424 w 37902"/>
                        <a:gd name="connsiteY12" fmla="*/ 27337 h 70675"/>
                        <a:gd name="connsiteX13" fmla="*/ 23139 w 37902"/>
                        <a:gd name="connsiteY13" fmla="*/ 27241 h 70675"/>
                        <a:gd name="connsiteX14" fmla="*/ 17710 w 37902"/>
                        <a:gd name="connsiteY14" fmla="*/ 24384 h 70675"/>
                        <a:gd name="connsiteX15" fmla="*/ 17328 w 37902"/>
                        <a:gd name="connsiteY15" fmla="*/ 23908 h 70675"/>
                        <a:gd name="connsiteX16" fmla="*/ 17328 w 37902"/>
                        <a:gd name="connsiteY16" fmla="*/ 23526 h 70675"/>
                        <a:gd name="connsiteX17" fmla="*/ 17614 w 37902"/>
                        <a:gd name="connsiteY17" fmla="*/ 22860 h 70675"/>
                        <a:gd name="connsiteX18" fmla="*/ 20186 w 37902"/>
                        <a:gd name="connsiteY18" fmla="*/ 22193 h 70675"/>
                        <a:gd name="connsiteX19" fmla="*/ 24472 w 37902"/>
                        <a:gd name="connsiteY19" fmla="*/ 22860 h 70675"/>
                        <a:gd name="connsiteX20" fmla="*/ 27044 w 37902"/>
                        <a:gd name="connsiteY20" fmla="*/ 24003 h 70675"/>
                        <a:gd name="connsiteX21" fmla="*/ 28854 w 37902"/>
                        <a:gd name="connsiteY21" fmla="*/ 25051 h 70675"/>
                        <a:gd name="connsiteX22" fmla="*/ 31520 w 37902"/>
                        <a:gd name="connsiteY22" fmla="*/ 25241 h 70675"/>
                        <a:gd name="connsiteX23" fmla="*/ 33425 w 37902"/>
                        <a:gd name="connsiteY23" fmla="*/ 23336 h 70675"/>
                        <a:gd name="connsiteX24" fmla="*/ 36569 w 37902"/>
                        <a:gd name="connsiteY24" fmla="*/ 15049 h 70675"/>
                        <a:gd name="connsiteX25" fmla="*/ 35235 w 37902"/>
                        <a:gd name="connsiteY25" fmla="*/ 11144 h 70675"/>
                        <a:gd name="connsiteX26" fmla="*/ 33902 w 37902"/>
                        <a:gd name="connsiteY26" fmla="*/ 10382 h 70675"/>
                        <a:gd name="connsiteX27" fmla="*/ 26758 w 37902"/>
                        <a:gd name="connsiteY27" fmla="*/ 7715 h 70675"/>
                        <a:gd name="connsiteX28" fmla="*/ 26758 w 37902"/>
                        <a:gd name="connsiteY28" fmla="*/ 3238 h 70675"/>
                        <a:gd name="connsiteX29" fmla="*/ 23520 w 37902"/>
                        <a:gd name="connsiteY29" fmla="*/ 0 h 70675"/>
                        <a:gd name="connsiteX30" fmla="*/ 15328 w 37902"/>
                        <a:gd name="connsiteY30" fmla="*/ 0 h 70675"/>
                        <a:gd name="connsiteX31" fmla="*/ 12090 w 37902"/>
                        <a:gd name="connsiteY31" fmla="*/ 3238 h 70675"/>
                        <a:gd name="connsiteX32" fmla="*/ 12090 w 37902"/>
                        <a:gd name="connsiteY32" fmla="*/ 8667 h 70675"/>
                        <a:gd name="connsiteX33" fmla="*/ 5327 w 37902"/>
                        <a:gd name="connsiteY33" fmla="*/ 13144 h 70675"/>
                        <a:gd name="connsiteX34" fmla="*/ 945 w 37902"/>
                        <a:gd name="connsiteY34" fmla="*/ 24384 h 70675"/>
                        <a:gd name="connsiteX35" fmla="*/ 2184 w 37902"/>
                        <a:gd name="connsiteY35" fmla="*/ 30670 h 70675"/>
                        <a:gd name="connsiteX36" fmla="*/ 8089 w 37902"/>
                        <a:gd name="connsiteY36" fmla="*/ 37624 h 70675"/>
                        <a:gd name="connsiteX37" fmla="*/ 16281 w 37902"/>
                        <a:gd name="connsiteY37" fmla="*/ 41815 h 70675"/>
                        <a:gd name="connsiteX38" fmla="*/ 20852 w 37902"/>
                        <a:gd name="connsiteY38" fmla="*/ 44386 h 70675"/>
                        <a:gd name="connsiteX39" fmla="*/ 21424 w 37902"/>
                        <a:gd name="connsiteY39" fmla="*/ 45148 h 70675"/>
                        <a:gd name="connsiteX40" fmla="*/ 21519 w 37902"/>
                        <a:gd name="connsiteY40" fmla="*/ 45910 h 70675"/>
                        <a:gd name="connsiteX41" fmla="*/ 20852 w 37902"/>
                        <a:gd name="connsiteY41" fmla="*/ 47339 h 70675"/>
                        <a:gd name="connsiteX42" fmla="*/ 17710 w 37902"/>
                        <a:gd name="connsiteY42" fmla="*/ 48196 h 70675"/>
                        <a:gd name="connsiteX43" fmla="*/ 9804 w 37902"/>
                        <a:gd name="connsiteY43" fmla="*/ 45815 h 70675"/>
                        <a:gd name="connsiteX44" fmla="*/ 7899 w 37902"/>
                        <a:gd name="connsiteY44" fmla="*/ 44577 h 70675"/>
                        <a:gd name="connsiteX45" fmla="*/ 5136 w 37902"/>
                        <a:gd name="connsiteY45" fmla="*/ 44196 h 70675"/>
                        <a:gd name="connsiteX46" fmla="*/ 3136 w 37902"/>
                        <a:gd name="connsiteY46" fmla="*/ 46196 h 70675"/>
                        <a:gd name="connsiteX47" fmla="*/ 183 w 37902"/>
                        <a:gd name="connsiteY47" fmla="*/ 54578 h 70675"/>
                        <a:gd name="connsiteX48" fmla="*/ 1326 w 37902"/>
                        <a:gd name="connsiteY48" fmla="*/ 58293 h 70675"/>
                        <a:gd name="connsiteX49" fmla="*/ 2469 w 37902"/>
                        <a:gd name="connsiteY49" fmla="*/ 58959 h 70675"/>
                        <a:gd name="connsiteX50" fmla="*/ 7899 w 37902"/>
                        <a:gd name="connsiteY50" fmla="*/ 52101 h 70675"/>
                        <a:gd name="connsiteX51" fmla="*/ 17710 w 37902"/>
                        <a:gd name="connsiteY51" fmla="*/ 54578 h 70675"/>
                        <a:gd name="connsiteX52" fmla="*/ 25043 w 37902"/>
                        <a:gd name="connsiteY52" fmla="*/ 52197 h 70675"/>
                        <a:gd name="connsiteX53" fmla="*/ 27996 w 37902"/>
                        <a:gd name="connsiteY53" fmla="*/ 45910 h 70675"/>
                        <a:gd name="connsiteX54" fmla="*/ 27329 w 37902"/>
                        <a:gd name="connsiteY54" fmla="*/ 42576 h 70675"/>
                        <a:gd name="connsiteX55" fmla="*/ 25425 w 37902"/>
                        <a:gd name="connsiteY55" fmla="*/ 39814 h 70675"/>
                        <a:gd name="connsiteX56" fmla="*/ 18662 w 37902"/>
                        <a:gd name="connsiteY56" fmla="*/ 35814 h 70675"/>
                        <a:gd name="connsiteX57" fmla="*/ 11804 w 37902"/>
                        <a:gd name="connsiteY57" fmla="*/ 32290 h 70675"/>
                        <a:gd name="connsiteX58" fmla="*/ 8089 w 37902"/>
                        <a:gd name="connsiteY58" fmla="*/ 28003 h 70675"/>
                        <a:gd name="connsiteX59" fmla="*/ 7327 w 37902"/>
                        <a:gd name="connsiteY59" fmla="*/ 24289 h 70675"/>
                        <a:gd name="connsiteX60" fmla="*/ 9994 w 37902"/>
                        <a:gd name="connsiteY60" fmla="*/ 17431 h 70675"/>
                        <a:gd name="connsiteX61" fmla="*/ 16090 w 37902"/>
                        <a:gd name="connsiteY61" fmla="*/ 14097 h 70675"/>
                        <a:gd name="connsiteX62" fmla="*/ 18566 w 37902"/>
                        <a:gd name="connsiteY62" fmla="*/ 10954 h 70675"/>
                        <a:gd name="connsiteX63" fmla="*/ 18566 w 37902"/>
                        <a:gd name="connsiteY63" fmla="*/ 6382 h 70675"/>
                        <a:gd name="connsiteX64" fmla="*/ 20281 w 37902"/>
                        <a:gd name="connsiteY64" fmla="*/ 6382 h 70675"/>
                        <a:gd name="connsiteX65" fmla="*/ 20281 w 37902"/>
                        <a:gd name="connsiteY65" fmla="*/ 10477 h 70675"/>
                        <a:gd name="connsiteX66" fmla="*/ 23234 w 37902"/>
                        <a:gd name="connsiteY66" fmla="*/ 13716 h 70675"/>
                        <a:gd name="connsiteX67" fmla="*/ 29616 w 37902"/>
                        <a:gd name="connsiteY67" fmla="*/ 15430 h 70675"/>
                        <a:gd name="connsiteX68" fmla="*/ 28758 w 37902"/>
                        <a:gd name="connsiteY68" fmla="*/ 17621 h 70675"/>
                        <a:gd name="connsiteX69" fmla="*/ 26472 w 37902"/>
                        <a:gd name="connsiteY69" fmla="*/ 16669 h 70675"/>
                        <a:gd name="connsiteX70" fmla="*/ 20186 w 37902"/>
                        <a:gd name="connsiteY70" fmla="*/ 15621 h 70675"/>
                        <a:gd name="connsiteX71" fmla="*/ 13137 w 37902"/>
                        <a:gd name="connsiteY71" fmla="*/ 18097 h 70675"/>
                        <a:gd name="connsiteX72" fmla="*/ 10947 w 37902"/>
                        <a:gd name="connsiteY72" fmla="*/ 23431 h 70675"/>
                        <a:gd name="connsiteX73" fmla="*/ 11613 w 37902"/>
                        <a:gd name="connsiteY73" fmla="*/ 26575 h 70675"/>
                        <a:gd name="connsiteX74" fmla="*/ 13614 w 37902"/>
                        <a:gd name="connsiteY74" fmla="*/ 29146 h 70675"/>
                        <a:gd name="connsiteX75" fmla="*/ 21043 w 37902"/>
                        <a:gd name="connsiteY75" fmla="*/ 33147 h 70675"/>
                        <a:gd name="connsiteX76" fmla="*/ 21043 w 37902"/>
                        <a:gd name="connsiteY76" fmla="*/ 33147 h 70675"/>
                        <a:gd name="connsiteX77" fmla="*/ 27711 w 37902"/>
                        <a:gd name="connsiteY77" fmla="*/ 36862 h 70675"/>
                        <a:gd name="connsiteX78" fmla="*/ 31044 w 37902"/>
                        <a:gd name="connsiteY78" fmla="*/ 41434 h 70675"/>
                        <a:gd name="connsiteX79" fmla="*/ 31711 w 37902"/>
                        <a:gd name="connsiteY79" fmla="*/ 45434 h 70675"/>
                        <a:gd name="connsiteX80" fmla="*/ 29044 w 37902"/>
                        <a:gd name="connsiteY80" fmla="*/ 52483 h 70675"/>
                        <a:gd name="connsiteX81" fmla="*/ 29044 w 37902"/>
                        <a:gd name="connsiteY81" fmla="*/ 52483 h 70675"/>
                        <a:gd name="connsiteX82" fmla="*/ 22472 w 37902"/>
                        <a:gd name="connsiteY82" fmla="*/ 56292 h 70675"/>
                        <a:gd name="connsiteX83" fmla="*/ 19995 w 37902"/>
                        <a:gd name="connsiteY83" fmla="*/ 59436 h 70675"/>
                        <a:gd name="connsiteX84" fmla="*/ 19995 w 37902"/>
                        <a:gd name="connsiteY84" fmla="*/ 64198 h 70675"/>
                        <a:gd name="connsiteX85" fmla="*/ 18186 w 37902"/>
                        <a:gd name="connsiteY85" fmla="*/ 64198 h 70675"/>
                        <a:gd name="connsiteX86" fmla="*/ 18186 w 37902"/>
                        <a:gd name="connsiteY86" fmla="*/ 59817 h 70675"/>
                        <a:gd name="connsiteX87" fmla="*/ 15233 w 37902"/>
                        <a:gd name="connsiteY87" fmla="*/ 56578 h 70675"/>
                        <a:gd name="connsiteX88" fmla="*/ 10851 w 37902"/>
                        <a:gd name="connsiteY88" fmla="*/ 55721 h 70675"/>
                        <a:gd name="connsiteX89" fmla="*/ 7136 w 37902"/>
                        <a:gd name="connsiteY89" fmla="*/ 54197 h 70675"/>
                        <a:gd name="connsiteX90" fmla="*/ 7899 w 37902"/>
                        <a:gd name="connsiteY90" fmla="*/ 52101 h 706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</a:cxnLst>
                      <a:rect l="l" t="t" r="r" b="b"/>
                      <a:pathLst>
                        <a:path w="37902" h="70675">
                          <a:moveTo>
                            <a:pt x="2469" y="58959"/>
                          </a:moveTo>
                          <a:cubicBezTo>
                            <a:pt x="4279" y="60198"/>
                            <a:pt x="6470" y="61246"/>
                            <a:pt x="8946" y="62008"/>
                          </a:cubicBezTo>
                          <a:cubicBezTo>
                            <a:pt x="9804" y="62293"/>
                            <a:pt x="10756" y="62484"/>
                            <a:pt x="11613" y="62674"/>
                          </a:cubicBezTo>
                          <a:lnTo>
                            <a:pt x="11613" y="67437"/>
                          </a:lnTo>
                          <a:cubicBezTo>
                            <a:pt x="11613" y="69247"/>
                            <a:pt x="13042" y="70675"/>
                            <a:pt x="14852" y="70675"/>
                          </a:cubicBezTo>
                          <a:lnTo>
                            <a:pt x="23044" y="70675"/>
                          </a:lnTo>
                          <a:cubicBezTo>
                            <a:pt x="24853" y="70675"/>
                            <a:pt x="26282" y="69247"/>
                            <a:pt x="26282" y="67437"/>
                          </a:cubicBezTo>
                          <a:lnTo>
                            <a:pt x="26282" y="61817"/>
                          </a:lnTo>
                          <a:cubicBezTo>
                            <a:pt x="29234" y="60674"/>
                            <a:pt x="31806" y="58959"/>
                            <a:pt x="33711" y="56674"/>
                          </a:cubicBezTo>
                          <a:cubicBezTo>
                            <a:pt x="36474" y="53530"/>
                            <a:pt x="37902" y="49530"/>
                            <a:pt x="37902" y="45339"/>
                          </a:cubicBezTo>
                          <a:cubicBezTo>
                            <a:pt x="37902" y="43148"/>
                            <a:pt x="37521" y="41053"/>
                            <a:pt x="36854" y="39243"/>
                          </a:cubicBezTo>
                          <a:cubicBezTo>
                            <a:pt x="35807" y="36481"/>
                            <a:pt x="34092" y="34004"/>
                            <a:pt x="31520" y="31909"/>
                          </a:cubicBezTo>
                          <a:cubicBezTo>
                            <a:pt x="29425" y="30194"/>
                            <a:pt x="26853" y="28670"/>
                            <a:pt x="23424" y="27337"/>
                          </a:cubicBezTo>
                          <a:cubicBezTo>
                            <a:pt x="23329" y="27241"/>
                            <a:pt x="23234" y="27241"/>
                            <a:pt x="23139" y="27241"/>
                          </a:cubicBezTo>
                          <a:cubicBezTo>
                            <a:pt x="19709" y="25813"/>
                            <a:pt x="18281" y="24955"/>
                            <a:pt x="17710" y="24384"/>
                          </a:cubicBezTo>
                          <a:cubicBezTo>
                            <a:pt x="17519" y="24193"/>
                            <a:pt x="17328" y="24003"/>
                            <a:pt x="17328" y="23908"/>
                          </a:cubicBezTo>
                          <a:cubicBezTo>
                            <a:pt x="17328" y="23908"/>
                            <a:pt x="17328" y="23717"/>
                            <a:pt x="17328" y="23526"/>
                          </a:cubicBezTo>
                          <a:cubicBezTo>
                            <a:pt x="17328" y="23336"/>
                            <a:pt x="17424" y="23050"/>
                            <a:pt x="17614" y="22860"/>
                          </a:cubicBezTo>
                          <a:cubicBezTo>
                            <a:pt x="18090" y="22479"/>
                            <a:pt x="18948" y="22193"/>
                            <a:pt x="20186" y="22193"/>
                          </a:cubicBezTo>
                          <a:cubicBezTo>
                            <a:pt x="21710" y="22193"/>
                            <a:pt x="23139" y="22384"/>
                            <a:pt x="24472" y="22860"/>
                          </a:cubicBezTo>
                          <a:cubicBezTo>
                            <a:pt x="25520" y="23241"/>
                            <a:pt x="26377" y="23622"/>
                            <a:pt x="27044" y="24003"/>
                          </a:cubicBezTo>
                          <a:lnTo>
                            <a:pt x="28854" y="25051"/>
                          </a:lnTo>
                          <a:cubicBezTo>
                            <a:pt x="29711" y="25527"/>
                            <a:pt x="30663" y="25622"/>
                            <a:pt x="31520" y="25241"/>
                          </a:cubicBezTo>
                          <a:cubicBezTo>
                            <a:pt x="32378" y="24955"/>
                            <a:pt x="33140" y="24193"/>
                            <a:pt x="33425" y="23336"/>
                          </a:cubicBezTo>
                          <a:lnTo>
                            <a:pt x="36569" y="15049"/>
                          </a:lnTo>
                          <a:cubicBezTo>
                            <a:pt x="37140" y="13621"/>
                            <a:pt x="36569" y="11906"/>
                            <a:pt x="35235" y="11144"/>
                          </a:cubicBezTo>
                          <a:lnTo>
                            <a:pt x="33902" y="10382"/>
                          </a:lnTo>
                          <a:cubicBezTo>
                            <a:pt x="31711" y="9144"/>
                            <a:pt x="29330" y="8191"/>
                            <a:pt x="26758" y="7715"/>
                          </a:cubicBezTo>
                          <a:lnTo>
                            <a:pt x="26758" y="3238"/>
                          </a:lnTo>
                          <a:cubicBezTo>
                            <a:pt x="26758" y="1429"/>
                            <a:pt x="25329" y="0"/>
                            <a:pt x="23520" y="0"/>
                          </a:cubicBezTo>
                          <a:lnTo>
                            <a:pt x="15328" y="0"/>
                          </a:lnTo>
                          <a:cubicBezTo>
                            <a:pt x="13519" y="0"/>
                            <a:pt x="12090" y="1429"/>
                            <a:pt x="12090" y="3238"/>
                          </a:cubicBezTo>
                          <a:lnTo>
                            <a:pt x="12090" y="8667"/>
                          </a:lnTo>
                          <a:cubicBezTo>
                            <a:pt x="9423" y="9715"/>
                            <a:pt x="7136" y="11144"/>
                            <a:pt x="5327" y="13144"/>
                          </a:cubicBezTo>
                          <a:cubicBezTo>
                            <a:pt x="2469" y="16192"/>
                            <a:pt x="945" y="20193"/>
                            <a:pt x="945" y="24384"/>
                          </a:cubicBezTo>
                          <a:cubicBezTo>
                            <a:pt x="945" y="26670"/>
                            <a:pt x="1326" y="28765"/>
                            <a:pt x="2184" y="30670"/>
                          </a:cubicBezTo>
                          <a:cubicBezTo>
                            <a:pt x="3327" y="33338"/>
                            <a:pt x="5327" y="35623"/>
                            <a:pt x="8089" y="37624"/>
                          </a:cubicBezTo>
                          <a:cubicBezTo>
                            <a:pt x="10184" y="39148"/>
                            <a:pt x="12852" y="40481"/>
                            <a:pt x="16281" y="41815"/>
                          </a:cubicBezTo>
                          <a:cubicBezTo>
                            <a:pt x="19138" y="42958"/>
                            <a:pt x="20376" y="43910"/>
                            <a:pt x="20852" y="44386"/>
                          </a:cubicBezTo>
                          <a:cubicBezTo>
                            <a:pt x="21234" y="44767"/>
                            <a:pt x="21329" y="44958"/>
                            <a:pt x="21424" y="45148"/>
                          </a:cubicBezTo>
                          <a:cubicBezTo>
                            <a:pt x="21519" y="45339"/>
                            <a:pt x="21519" y="45529"/>
                            <a:pt x="21519" y="45910"/>
                          </a:cubicBezTo>
                          <a:cubicBezTo>
                            <a:pt x="21519" y="46577"/>
                            <a:pt x="21329" y="46958"/>
                            <a:pt x="20852" y="47339"/>
                          </a:cubicBezTo>
                          <a:cubicBezTo>
                            <a:pt x="20186" y="47911"/>
                            <a:pt x="19043" y="48196"/>
                            <a:pt x="17710" y="48196"/>
                          </a:cubicBezTo>
                          <a:cubicBezTo>
                            <a:pt x="14471" y="48387"/>
                            <a:pt x="11518" y="46958"/>
                            <a:pt x="9804" y="45815"/>
                          </a:cubicBezTo>
                          <a:lnTo>
                            <a:pt x="7899" y="44577"/>
                          </a:lnTo>
                          <a:cubicBezTo>
                            <a:pt x="7042" y="44005"/>
                            <a:pt x="6089" y="43910"/>
                            <a:pt x="5136" y="44196"/>
                          </a:cubicBezTo>
                          <a:cubicBezTo>
                            <a:pt x="4184" y="44482"/>
                            <a:pt x="3422" y="45244"/>
                            <a:pt x="3136" y="46196"/>
                          </a:cubicBezTo>
                          <a:lnTo>
                            <a:pt x="183" y="54578"/>
                          </a:lnTo>
                          <a:cubicBezTo>
                            <a:pt x="-293" y="55912"/>
                            <a:pt x="183" y="57436"/>
                            <a:pt x="1326" y="58293"/>
                          </a:cubicBezTo>
                          <a:lnTo>
                            <a:pt x="2469" y="58959"/>
                          </a:lnTo>
                          <a:close/>
                          <a:moveTo>
                            <a:pt x="7899" y="52101"/>
                          </a:moveTo>
                          <a:cubicBezTo>
                            <a:pt x="10851" y="53721"/>
                            <a:pt x="14375" y="54578"/>
                            <a:pt x="17710" y="54578"/>
                          </a:cubicBezTo>
                          <a:cubicBezTo>
                            <a:pt x="20662" y="54673"/>
                            <a:pt x="23139" y="53721"/>
                            <a:pt x="25043" y="52197"/>
                          </a:cubicBezTo>
                          <a:cubicBezTo>
                            <a:pt x="26949" y="50578"/>
                            <a:pt x="27901" y="48387"/>
                            <a:pt x="27996" y="45910"/>
                          </a:cubicBezTo>
                          <a:cubicBezTo>
                            <a:pt x="27996" y="44672"/>
                            <a:pt x="27806" y="43624"/>
                            <a:pt x="27329" y="42576"/>
                          </a:cubicBezTo>
                          <a:cubicBezTo>
                            <a:pt x="26949" y="41529"/>
                            <a:pt x="26282" y="40672"/>
                            <a:pt x="25425" y="39814"/>
                          </a:cubicBezTo>
                          <a:cubicBezTo>
                            <a:pt x="23996" y="38290"/>
                            <a:pt x="21805" y="37052"/>
                            <a:pt x="18662" y="35814"/>
                          </a:cubicBezTo>
                          <a:cubicBezTo>
                            <a:pt x="15614" y="34671"/>
                            <a:pt x="13423" y="33528"/>
                            <a:pt x="11804" y="32290"/>
                          </a:cubicBezTo>
                          <a:cubicBezTo>
                            <a:pt x="9994" y="31051"/>
                            <a:pt x="8756" y="29623"/>
                            <a:pt x="8089" y="28003"/>
                          </a:cubicBezTo>
                          <a:cubicBezTo>
                            <a:pt x="7613" y="26860"/>
                            <a:pt x="7327" y="25622"/>
                            <a:pt x="7327" y="24289"/>
                          </a:cubicBezTo>
                          <a:cubicBezTo>
                            <a:pt x="7327" y="21717"/>
                            <a:pt x="8279" y="19240"/>
                            <a:pt x="9994" y="17431"/>
                          </a:cubicBezTo>
                          <a:cubicBezTo>
                            <a:pt x="11518" y="15811"/>
                            <a:pt x="13614" y="14668"/>
                            <a:pt x="16090" y="14097"/>
                          </a:cubicBezTo>
                          <a:cubicBezTo>
                            <a:pt x="17519" y="13716"/>
                            <a:pt x="18566" y="12478"/>
                            <a:pt x="18566" y="10954"/>
                          </a:cubicBezTo>
                          <a:lnTo>
                            <a:pt x="18566" y="6382"/>
                          </a:lnTo>
                          <a:lnTo>
                            <a:pt x="20281" y="6382"/>
                          </a:lnTo>
                          <a:lnTo>
                            <a:pt x="20281" y="10477"/>
                          </a:lnTo>
                          <a:cubicBezTo>
                            <a:pt x="20281" y="12097"/>
                            <a:pt x="21519" y="13525"/>
                            <a:pt x="23234" y="13716"/>
                          </a:cubicBezTo>
                          <a:cubicBezTo>
                            <a:pt x="25520" y="13906"/>
                            <a:pt x="27711" y="14478"/>
                            <a:pt x="29616" y="15430"/>
                          </a:cubicBezTo>
                          <a:lnTo>
                            <a:pt x="28758" y="17621"/>
                          </a:lnTo>
                          <a:cubicBezTo>
                            <a:pt x="28091" y="17335"/>
                            <a:pt x="27329" y="16954"/>
                            <a:pt x="26472" y="16669"/>
                          </a:cubicBezTo>
                          <a:cubicBezTo>
                            <a:pt x="24472" y="16002"/>
                            <a:pt x="22377" y="15621"/>
                            <a:pt x="20186" y="15621"/>
                          </a:cubicBezTo>
                          <a:cubicBezTo>
                            <a:pt x="17233" y="15621"/>
                            <a:pt x="14852" y="16478"/>
                            <a:pt x="13137" y="18097"/>
                          </a:cubicBezTo>
                          <a:cubicBezTo>
                            <a:pt x="11709" y="19526"/>
                            <a:pt x="10947" y="21336"/>
                            <a:pt x="10947" y="23431"/>
                          </a:cubicBezTo>
                          <a:cubicBezTo>
                            <a:pt x="10947" y="24670"/>
                            <a:pt x="11137" y="25717"/>
                            <a:pt x="11613" y="26575"/>
                          </a:cubicBezTo>
                          <a:cubicBezTo>
                            <a:pt x="12090" y="27527"/>
                            <a:pt x="12661" y="28289"/>
                            <a:pt x="13614" y="29146"/>
                          </a:cubicBezTo>
                          <a:cubicBezTo>
                            <a:pt x="15042" y="30384"/>
                            <a:pt x="17328" y="31623"/>
                            <a:pt x="21043" y="33147"/>
                          </a:cubicBezTo>
                          <a:cubicBezTo>
                            <a:pt x="21043" y="33147"/>
                            <a:pt x="21043" y="33147"/>
                            <a:pt x="21043" y="33147"/>
                          </a:cubicBezTo>
                          <a:cubicBezTo>
                            <a:pt x="23900" y="34290"/>
                            <a:pt x="25996" y="35528"/>
                            <a:pt x="27711" y="36862"/>
                          </a:cubicBezTo>
                          <a:cubicBezTo>
                            <a:pt x="29330" y="38195"/>
                            <a:pt x="30473" y="39719"/>
                            <a:pt x="31044" y="41434"/>
                          </a:cubicBezTo>
                          <a:cubicBezTo>
                            <a:pt x="31426" y="42576"/>
                            <a:pt x="31711" y="43910"/>
                            <a:pt x="31711" y="45434"/>
                          </a:cubicBezTo>
                          <a:cubicBezTo>
                            <a:pt x="31711" y="48006"/>
                            <a:pt x="30759" y="50578"/>
                            <a:pt x="29044" y="52483"/>
                          </a:cubicBezTo>
                          <a:cubicBezTo>
                            <a:pt x="29044" y="52483"/>
                            <a:pt x="29044" y="52483"/>
                            <a:pt x="29044" y="52483"/>
                          </a:cubicBezTo>
                          <a:cubicBezTo>
                            <a:pt x="27425" y="54292"/>
                            <a:pt x="25139" y="55626"/>
                            <a:pt x="22472" y="56292"/>
                          </a:cubicBezTo>
                          <a:cubicBezTo>
                            <a:pt x="21043" y="56674"/>
                            <a:pt x="19995" y="57912"/>
                            <a:pt x="19995" y="59436"/>
                          </a:cubicBezTo>
                          <a:lnTo>
                            <a:pt x="19995" y="64198"/>
                          </a:lnTo>
                          <a:lnTo>
                            <a:pt x="18186" y="64198"/>
                          </a:lnTo>
                          <a:lnTo>
                            <a:pt x="18186" y="59817"/>
                          </a:lnTo>
                          <a:cubicBezTo>
                            <a:pt x="18186" y="58198"/>
                            <a:pt x="16947" y="56769"/>
                            <a:pt x="15233" y="56578"/>
                          </a:cubicBezTo>
                          <a:cubicBezTo>
                            <a:pt x="13709" y="56483"/>
                            <a:pt x="12280" y="56197"/>
                            <a:pt x="10851" y="55721"/>
                          </a:cubicBezTo>
                          <a:cubicBezTo>
                            <a:pt x="9423" y="55340"/>
                            <a:pt x="8185" y="54769"/>
                            <a:pt x="7136" y="54197"/>
                          </a:cubicBezTo>
                          <a:lnTo>
                            <a:pt x="7899" y="52101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50" name="Freeform: Shape 249">
                    <a:extLst>
                      <a:ext uri="{FF2B5EF4-FFF2-40B4-BE49-F238E27FC236}">
                        <a16:creationId xmlns:a16="http://schemas.microsoft.com/office/drawing/2014/main" id="{359AFDB6-C319-408C-9107-5A65ABB54197}"/>
                      </a:ext>
                    </a:extLst>
                  </p:cNvPr>
                  <p:cNvSpPr/>
                  <p:nvPr/>
                </p:nvSpPr>
                <p:spPr>
                  <a:xfrm>
                    <a:off x="4042671" y="1733299"/>
                    <a:ext cx="421605" cy="245138"/>
                  </a:xfrm>
                  <a:custGeom>
                    <a:avLst/>
                    <a:gdLst>
                      <a:gd name="connsiteX0" fmla="*/ 57936 w 421605"/>
                      <a:gd name="connsiteY0" fmla="*/ 132458 h 245138"/>
                      <a:gd name="connsiteX1" fmla="*/ 44411 w 421605"/>
                      <a:gd name="connsiteY1" fmla="*/ 149127 h 245138"/>
                      <a:gd name="connsiteX2" fmla="*/ 47840 w 421605"/>
                      <a:gd name="connsiteY2" fmla="*/ 159414 h 245138"/>
                      <a:gd name="connsiteX3" fmla="*/ 40696 w 421605"/>
                      <a:gd name="connsiteY3" fmla="*/ 201514 h 245138"/>
                      <a:gd name="connsiteX4" fmla="*/ 42125 w 421605"/>
                      <a:gd name="connsiteY4" fmla="*/ 206562 h 245138"/>
                      <a:gd name="connsiteX5" fmla="*/ 46887 w 421605"/>
                      <a:gd name="connsiteY5" fmla="*/ 208753 h 245138"/>
                      <a:gd name="connsiteX6" fmla="*/ 76034 w 421605"/>
                      <a:gd name="connsiteY6" fmla="*/ 208753 h 245138"/>
                      <a:gd name="connsiteX7" fmla="*/ 80701 w 421605"/>
                      <a:gd name="connsiteY7" fmla="*/ 206658 h 245138"/>
                      <a:gd name="connsiteX8" fmla="*/ 82130 w 421605"/>
                      <a:gd name="connsiteY8" fmla="*/ 201705 h 245138"/>
                      <a:gd name="connsiteX9" fmla="*/ 76034 w 421605"/>
                      <a:gd name="connsiteY9" fmla="*/ 157794 h 245138"/>
                      <a:gd name="connsiteX10" fmla="*/ 78415 w 421605"/>
                      <a:gd name="connsiteY10" fmla="*/ 149127 h 245138"/>
                      <a:gd name="connsiteX11" fmla="*/ 70223 w 421605"/>
                      <a:gd name="connsiteY11" fmla="*/ 134553 h 245138"/>
                      <a:gd name="connsiteX12" fmla="*/ 70223 w 421605"/>
                      <a:gd name="connsiteY12" fmla="*/ 111789 h 245138"/>
                      <a:gd name="connsiteX13" fmla="*/ 108609 w 421605"/>
                      <a:gd name="connsiteY13" fmla="*/ 128457 h 245138"/>
                      <a:gd name="connsiteX14" fmla="*/ 108609 w 421605"/>
                      <a:gd name="connsiteY14" fmla="*/ 223803 h 245138"/>
                      <a:gd name="connsiteX15" fmla="*/ 129945 w 421605"/>
                      <a:gd name="connsiteY15" fmla="*/ 245139 h 245138"/>
                      <a:gd name="connsiteX16" fmla="*/ 305110 w 421605"/>
                      <a:gd name="connsiteY16" fmla="*/ 245139 h 245138"/>
                      <a:gd name="connsiteX17" fmla="*/ 326446 w 421605"/>
                      <a:gd name="connsiteY17" fmla="*/ 223803 h 245138"/>
                      <a:gd name="connsiteX18" fmla="*/ 326446 w 421605"/>
                      <a:gd name="connsiteY18" fmla="*/ 122647 h 245138"/>
                      <a:gd name="connsiteX19" fmla="*/ 417886 w 421605"/>
                      <a:gd name="connsiteY19" fmla="*/ 82928 h 245138"/>
                      <a:gd name="connsiteX20" fmla="*/ 421601 w 421605"/>
                      <a:gd name="connsiteY20" fmla="*/ 77022 h 245138"/>
                      <a:gd name="connsiteX21" fmla="*/ 417410 w 421605"/>
                      <a:gd name="connsiteY21" fmla="*/ 71403 h 245138"/>
                      <a:gd name="connsiteX22" fmla="*/ 209384 w 421605"/>
                      <a:gd name="connsiteY22" fmla="*/ 346 h 245138"/>
                      <a:gd name="connsiteX23" fmla="*/ 205193 w 421605"/>
                      <a:gd name="connsiteY23" fmla="*/ 441 h 245138"/>
                      <a:gd name="connsiteX24" fmla="*/ 6120 w 421605"/>
                      <a:gd name="connsiteY24" fmla="*/ 71022 h 245138"/>
                      <a:gd name="connsiteX25" fmla="*/ 119 w 421605"/>
                      <a:gd name="connsiteY25" fmla="*/ 75975 h 245138"/>
                      <a:gd name="connsiteX26" fmla="*/ 3739 w 421605"/>
                      <a:gd name="connsiteY26" fmla="*/ 82928 h 245138"/>
                      <a:gd name="connsiteX27" fmla="*/ 57841 w 421605"/>
                      <a:gd name="connsiteY27" fmla="*/ 106359 h 245138"/>
                      <a:gd name="connsiteX28" fmla="*/ 57841 w 421605"/>
                      <a:gd name="connsiteY28" fmla="*/ 132458 h 245138"/>
                      <a:gd name="connsiteX29" fmla="*/ 54317 w 421605"/>
                      <a:gd name="connsiteY29" fmla="*/ 196466 h 245138"/>
                      <a:gd name="connsiteX30" fmla="*/ 60698 w 421605"/>
                      <a:gd name="connsiteY30" fmla="*/ 158556 h 245138"/>
                      <a:gd name="connsiteX31" fmla="*/ 58508 w 421605"/>
                      <a:gd name="connsiteY31" fmla="*/ 152746 h 245138"/>
                      <a:gd name="connsiteX32" fmla="*/ 56888 w 421605"/>
                      <a:gd name="connsiteY32" fmla="*/ 149222 h 245138"/>
                      <a:gd name="connsiteX33" fmla="*/ 61556 w 421605"/>
                      <a:gd name="connsiteY33" fmla="*/ 144555 h 245138"/>
                      <a:gd name="connsiteX34" fmla="*/ 66223 w 421605"/>
                      <a:gd name="connsiteY34" fmla="*/ 149222 h 245138"/>
                      <a:gd name="connsiteX35" fmla="*/ 65080 w 421605"/>
                      <a:gd name="connsiteY35" fmla="*/ 152270 h 245138"/>
                      <a:gd name="connsiteX36" fmla="*/ 63651 w 421605"/>
                      <a:gd name="connsiteY36" fmla="*/ 157223 h 245138"/>
                      <a:gd name="connsiteX37" fmla="*/ 69080 w 421605"/>
                      <a:gd name="connsiteY37" fmla="*/ 196561 h 245138"/>
                      <a:gd name="connsiteX38" fmla="*/ 54317 w 421605"/>
                      <a:gd name="connsiteY38" fmla="*/ 196561 h 245138"/>
                      <a:gd name="connsiteX39" fmla="*/ 314159 w 421605"/>
                      <a:gd name="connsiteY39" fmla="*/ 223803 h 245138"/>
                      <a:gd name="connsiteX40" fmla="*/ 305301 w 421605"/>
                      <a:gd name="connsiteY40" fmla="*/ 232661 h 245138"/>
                      <a:gd name="connsiteX41" fmla="*/ 130136 w 421605"/>
                      <a:gd name="connsiteY41" fmla="*/ 232661 h 245138"/>
                      <a:gd name="connsiteX42" fmla="*/ 121277 w 421605"/>
                      <a:gd name="connsiteY42" fmla="*/ 223803 h 245138"/>
                      <a:gd name="connsiteX43" fmla="*/ 121277 w 421605"/>
                      <a:gd name="connsiteY43" fmla="*/ 133887 h 245138"/>
                      <a:gd name="connsiteX44" fmla="*/ 208526 w 421605"/>
                      <a:gd name="connsiteY44" fmla="*/ 171796 h 245138"/>
                      <a:gd name="connsiteX45" fmla="*/ 211003 w 421605"/>
                      <a:gd name="connsiteY45" fmla="*/ 172272 h 245138"/>
                      <a:gd name="connsiteX46" fmla="*/ 213479 w 421605"/>
                      <a:gd name="connsiteY46" fmla="*/ 171796 h 245138"/>
                      <a:gd name="connsiteX47" fmla="*/ 314159 w 421605"/>
                      <a:gd name="connsiteY47" fmla="*/ 128076 h 245138"/>
                      <a:gd name="connsiteX48" fmla="*/ 314159 w 421605"/>
                      <a:gd name="connsiteY48" fmla="*/ 223803 h 245138"/>
                      <a:gd name="connsiteX49" fmla="*/ 25265 w 421605"/>
                      <a:gd name="connsiteY49" fmla="*/ 78737 h 245138"/>
                      <a:gd name="connsiteX50" fmla="*/ 207669 w 421605"/>
                      <a:gd name="connsiteY50" fmla="*/ 12919 h 245138"/>
                      <a:gd name="connsiteX51" fmla="*/ 398360 w 421605"/>
                      <a:gd name="connsiteY51" fmla="*/ 78070 h 245138"/>
                      <a:gd name="connsiteX52" fmla="*/ 211003 w 421605"/>
                      <a:gd name="connsiteY52" fmla="*/ 159414 h 245138"/>
                      <a:gd name="connsiteX53" fmla="*/ 87273 w 421605"/>
                      <a:gd name="connsiteY53" fmla="*/ 105693 h 245138"/>
                      <a:gd name="connsiteX54" fmla="*/ 191762 w 421605"/>
                      <a:gd name="connsiteY54" fmla="*/ 91881 h 245138"/>
                      <a:gd name="connsiteX55" fmla="*/ 211003 w 421605"/>
                      <a:gd name="connsiteY55" fmla="*/ 96453 h 245138"/>
                      <a:gd name="connsiteX56" fmla="*/ 236244 w 421605"/>
                      <a:gd name="connsiteY56" fmla="*/ 83118 h 245138"/>
                      <a:gd name="connsiteX57" fmla="*/ 211003 w 421605"/>
                      <a:gd name="connsiteY57" fmla="*/ 69783 h 245138"/>
                      <a:gd name="connsiteX58" fmla="*/ 186333 w 421605"/>
                      <a:gd name="connsiteY58" fmla="*/ 80070 h 245138"/>
                      <a:gd name="connsiteX59" fmla="*/ 65080 w 421605"/>
                      <a:gd name="connsiteY59" fmla="*/ 96072 h 245138"/>
                      <a:gd name="connsiteX60" fmla="*/ 25265 w 421605"/>
                      <a:gd name="connsiteY60" fmla="*/ 78737 h 245138"/>
                      <a:gd name="connsiteX61" fmla="*/ 191953 w 421605"/>
                      <a:gd name="connsiteY61" fmla="*/ 83023 h 245138"/>
                      <a:gd name="connsiteX62" fmla="*/ 211003 w 421605"/>
                      <a:gd name="connsiteY62" fmla="*/ 75879 h 245138"/>
                      <a:gd name="connsiteX63" fmla="*/ 230053 w 421605"/>
                      <a:gd name="connsiteY63" fmla="*/ 83023 h 245138"/>
                      <a:gd name="connsiteX64" fmla="*/ 211003 w 421605"/>
                      <a:gd name="connsiteY64" fmla="*/ 90167 h 245138"/>
                      <a:gd name="connsiteX65" fmla="*/ 191953 w 421605"/>
                      <a:gd name="connsiteY65" fmla="*/ 83023 h 24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21605" h="245138">
                        <a:moveTo>
                          <a:pt x="57936" y="132458"/>
                        </a:moveTo>
                        <a:cubicBezTo>
                          <a:pt x="50221" y="134077"/>
                          <a:pt x="44411" y="140935"/>
                          <a:pt x="44411" y="149127"/>
                        </a:cubicBezTo>
                        <a:cubicBezTo>
                          <a:pt x="44411" y="152937"/>
                          <a:pt x="45649" y="156461"/>
                          <a:pt x="47840" y="159414"/>
                        </a:cubicBezTo>
                        <a:lnTo>
                          <a:pt x="40696" y="201514"/>
                        </a:lnTo>
                        <a:cubicBezTo>
                          <a:pt x="40410" y="203324"/>
                          <a:pt x="40886" y="205134"/>
                          <a:pt x="42125" y="206562"/>
                        </a:cubicBezTo>
                        <a:cubicBezTo>
                          <a:pt x="43268" y="207991"/>
                          <a:pt x="45077" y="208753"/>
                          <a:pt x="46887" y="208753"/>
                        </a:cubicBezTo>
                        <a:lnTo>
                          <a:pt x="76034" y="208753"/>
                        </a:lnTo>
                        <a:cubicBezTo>
                          <a:pt x="77843" y="208753"/>
                          <a:pt x="79558" y="207991"/>
                          <a:pt x="80701" y="206658"/>
                        </a:cubicBezTo>
                        <a:cubicBezTo>
                          <a:pt x="81844" y="205324"/>
                          <a:pt x="82415" y="203514"/>
                          <a:pt x="82130" y="201705"/>
                        </a:cubicBezTo>
                        <a:lnTo>
                          <a:pt x="76034" y="157794"/>
                        </a:lnTo>
                        <a:cubicBezTo>
                          <a:pt x="77558" y="155223"/>
                          <a:pt x="78415" y="152175"/>
                          <a:pt x="78415" y="149127"/>
                        </a:cubicBezTo>
                        <a:cubicBezTo>
                          <a:pt x="78415" y="142935"/>
                          <a:pt x="75081" y="137601"/>
                          <a:pt x="70223" y="134553"/>
                        </a:cubicBezTo>
                        <a:lnTo>
                          <a:pt x="70223" y="111789"/>
                        </a:lnTo>
                        <a:lnTo>
                          <a:pt x="108609" y="128457"/>
                        </a:lnTo>
                        <a:lnTo>
                          <a:pt x="108609" y="223803"/>
                        </a:lnTo>
                        <a:cubicBezTo>
                          <a:pt x="108609" y="235518"/>
                          <a:pt x="118134" y="245139"/>
                          <a:pt x="129945" y="245139"/>
                        </a:cubicBezTo>
                        <a:lnTo>
                          <a:pt x="305110" y="245139"/>
                        </a:lnTo>
                        <a:cubicBezTo>
                          <a:pt x="316826" y="245139"/>
                          <a:pt x="326446" y="235614"/>
                          <a:pt x="326446" y="223803"/>
                        </a:cubicBezTo>
                        <a:lnTo>
                          <a:pt x="326446" y="122647"/>
                        </a:lnTo>
                        <a:lnTo>
                          <a:pt x="417886" y="82928"/>
                        </a:lnTo>
                        <a:cubicBezTo>
                          <a:pt x="420267" y="81880"/>
                          <a:pt x="421696" y="79499"/>
                          <a:pt x="421601" y="77022"/>
                        </a:cubicBezTo>
                        <a:cubicBezTo>
                          <a:pt x="421505" y="74451"/>
                          <a:pt x="419791" y="72260"/>
                          <a:pt x="417410" y="71403"/>
                        </a:cubicBezTo>
                        <a:lnTo>
                          <a:pt x="209384" y="346"/>
                        </a:lnTo>
                        <a:cubicBezTo>
                          <a:pt x="208050" y="-130"/>
                          <a:pt x="206526" y="-130"/>
                          <a:pt x="205193" y="441"/>
                        </a:cubicBezTo>
                        <a:cubicBezTo>
                          <a:pt x="133946" y="27397"/>
                          <a:pt x="16979" y="70355"/>
                          <a:pt x="6120" y="71022"/>
                        </a:cubicBezTo>
                        <a:cubicBezTo>
                          <a:pt x="3167" y="71022"/>
                          <a:pt x="691" y="73117"/>
                          <a:pt x="119" y="75975"/>
                        </a:cubicBezTo>
                        <a:cubicBezTo>
                          <a:pt x="-452" y="78832"/>
                          <a:pt x="1072" y="81785"/>
                          <a:pt x="3739" y="82928"/>
                        </a:cubicBezTo>
                        <a:lnTo>
                          <a:pt x="57841" y="106359"/>
                        </a:lnTo>
                        <a:lnTo>
                          <a:pt x="57841" y="132458"/>
                        </a:lnTo>
                        <a:close/>
                        <a:moveTo>
                          <a:pt x="54317" y="196466"/>
                        </a:moveTo>
                        <a:lnTo>
                          <a:pt x="60698" y="158556"/>
                        </a:lnTo>
                        <a:cubicBezTo>
                          <a:pt x="61079" y="156366"/>
                          <a:pt x="60222" y="154175"/>
                          <a:pt x="58508" y="152746"/>
                        </a:cubicBezTo>
                        <a:cubicBezTo>
                          <a:pt x="57460" y="151889"/>
                          <a:pt x="56888" y="150555"/>
                          <a:pt x="56888" y="149222"/>
                        </a:cubicBezTo>
                        <a:cubicBezTo>
                          <a:pt x="56888" y="146650"/>
                          <a:pt x="58984" y="144555"/>
                          <a:pt x="61556" y="144555"/>
                        </a:cubicBezTo>
                        <a:cubicBezTo>
                          <a:pt x="64127" y="144555"/>
                          <a:pt x="66223" y="146650"/>
                          <a:pt x="66223" y="149222"/>
                        </a:cubicBezTo>
                        <a:cubicBezTo>
                          <a:pt x="66223" y="150651"/>
                          <a:pt x="65556" y="151698"/>
                          <a:pt x="65080" y="152270"/>
                        </a:cubicBezTo>
                        <a:cubicBezTo>
                          <a:pt x="63937" y="153603"/>
                          <a:pt x="63365" y="155413"/>
                          <a:pt x="63651" y="157223"/>
                        </a:cubicBezTo>
                        <a:lnTo>
                          <a:pt x="69080" y="196561"/>
                        </a:lnTo>
                        <a:lnTo>
                          <a:pt x="54317" y="196561"/>
                        </a:lnTo>
                        <a:close/>
                        <a:moveTo>
                          <a:pt x="314159" y="223803"/>
                        </a:moveTo>
                        <a:cubicBezTo>
                          <a:pt x="314159" y="228660"/>
                          <a:pt x="310158" y="232661"/>
                          <a:pt x="305301" y="232661"/>
                        </a:cubicBezTo>
                        <a:lnTo>
                          <a:pt x="130136" y="232661"/>
                        </a:lnTo>
                        <a:cubicBezTo>
                          <a:pt x="125278" y="232661"/>
                          <a:pt x="121277" y="228660"/>
                          <a:pt x="121277" y="223803"/>
                        </a:cubicBezTo>
                        <a:lnTo>
                          <a:pt x="121277" y="133887"/>
                        </a:lnTo>
                        <a:lnTo>
                          <a:pt x="208526" y="171796"/>
                        </a:lnTo>
                        <a:cubicBezTo>
                          <a:pt x="209288" y="172177"/>
                          <a:pt x="210146" y="172272"/>
                          <a:pt x="211003" y="172272"/>
                        </a:cubicBezTo>
                        <a:cubicBezTo>
                          <a:pt x="211860" y="172272"/>
                          <a:pt x="212717" y="172082"/>
                          <a:pt x="213479" y="171796"/>
                        </a:cubicBezTo>
                        <a:lnTo>
                          <a:pt x="314159" y="128076"/>
                        </a:lnTo>
                        <a:lnTo>
                          <a:pt x="314159" y="223803"/>
                        </a:lnTo>
                        <a:close/>
                        <a:moveTo>
                          <a:pt x="25265" y="78737"/>
                        </a:moveTo>
                        <a:cubicBezTo>
                          <a:pt x="70223" y="64735"/>
                          <a:pt x="178237" y="24063"/>
                          <a:pt x="207669" y="12919"/>
                        </a:cubicBezTo>
                        <a:lnTo>
                          <a:pt x="398360" y="78070"/>
                        </a:lnTo>
                        <a:lnTo>
                          <a:pt x="211003" y="159414"/>
                        </a:lnTo>
                        <a:lnTo>
                          <a:pt x="87273" y="105693"/>
                        </a:lnTo>
                        <a:lnTo>
                          <a:pt x="191762" y="91881"/>
                        </a:lnTo>
                        <a:cubicBezTo>
                          <a:pt x="196334" y="94644"/>
                          <a:pt x="203097" y="96453"/>
                          <a:pt x="211003" y="96453"/>
                        </a:cubicBezTo>
                        <a:cubicBezTo>
                          <a:pt x="225386" y="96453"/>
                          <a:pt x="236244" y="90738"/>
                          <a:pt x="236244" y="83118"/>
                        </a:cubicBezTo>
                        <a:cubicBezTo>
                          <a:pt x="236244" y="75498"/>
                          <a:pt x="225386" y="69783"/>
                          <a:pt x="211003" y="69783"/>
                        </a:cubicBezTo>
                        <a:cubicBezTo>
                          <a:pt x="198525" y="69783"/>
                          <a:pt x="188810" y="74070"/>
                          <a:pt x="186333" y="80070"/>
                        </a:cubicBezTo>
                        <a:lnTo>
                          <a:pt x="65080" y="96072"/>
                        </a:lnTo>
                        <a:lnTo>
                          <a:pt x="25265" y="78737"/>
                        </a:lnTo>
                        <a:close/>
                        <a:moveTo>
                          <a:pt x="191953" y="83023"/>
                        </a:moveTo>
                        <a:cubicBezTo>
                          <a:pt x="191953" y="80070"/>
                          <a:pt x="199382" y="75879"/>
                          <a:pt x="211003" y="75879"/>
                        </a:cubicBezTo>
                        <a:cubicBezTo>
                          <a:pt x="222623" y="75879"/>
                          <a:pt x="230053" y="80070"/>
                          <a:pt x="230053" y="83023"/>
                        </a:cubicBezTo>
                        <a:cubicBezTo>
                          <a:pt x="230053" y="85976"/>
                          <a:pt x="222623" y="90167"/>
                          <a:pt x="211003" y="90167"/>
                        </a:cubicBezTo>
                        <a:cubicBezTo>
                          <a:pt x="199382" y="90072"/>
                          <a:pt x="191953" y="85881"/>
                          <a:pt x="191953" y="8302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71" name="Freeform: Shape 270">
                    <a:extLst>
                      <a:ext uri="{FF2B5EF4-FFF2-40B4-BE49-F238E27FC236}">
                        <a16:creationId xmlns:a16="http://schemas.microsoft.com/office/drawing/2014/main" id="{3740F6B9-1AD3-4660-9A32-6736B5F8DF30}"/>
                      </a:ext>
                    </a:extLst>
                  </p:cNvPr>
                  <p:cNvSpPr/>
                  <p:nvPr/>
                </p:nvSpPr>
                <p:spPr>
                  <a:xfrm>
                    <a:off x="8464105" y="2259139"/>
                    <a:ext cx="43624" cy="43624"/>
                  </a:xfrm>
                  <a:custGeom>
                    <a:avLst/>
                    <a:gdLst>
                      <a:gd name="connsiteX0" fmla="*/ 21812 w 43624"/>
                      <a:gd name="connsiteY0" fmla="*/ 43625 h 43624"/>
                      <a:gd name="connsiteX1" fmla="*/ 43625 w 43624"/>
                      <a:gd name="connsiteY1" fmla="*/ 21812 h 43624"/>
                      <a:gd name="connsiteX2" fmla="*/ 21812 w 43624"/>
                      <a:gd name="connsiteY2" fmla="*/ 0 h 43624"/>
                      <a:gd name="connsiteX3" fmla="*/ 0 w 43624"/>
                      <a:gd name="connsiteY3" fmla="*/ 21812 h 43624"/>
                      <a:gd name="connsiteX4" fmla="*/ 21812 w 43624"/>
                      <a:gd name="connsiteY4" fmla="*/ 43625 h 43624"/>
                      <a:gd name="connsiteX5" fmla="*/ 21812 w 43624"/>
                      <a:gd name="connsiteY5" fmla="*/ 6096 h 43624"/>
                      <a:gd name="connsiteX6" fmla="*/ 37433 w 43624"/>
                      <a:gd name="connsiteY6" fmla="*/ 21717 h 43624"/>
                      <a:gd name="connsiteX7" fmla="*/ 21812 w 43624"/>
                      <a:gd name="connsiteY7" fmla="*/ 37338 h 43624"/>
                      <a:gd name="connsiteX8" fmla="*/ 6191 w 43624"/>
                      <a:gd name="connsiteY8" fmla="*/ 21717 h 43624"/>
                      <a:gd name="connsiteX9" fmla="*/ 21812 w 43624"/>
                      <a:gd name="connsiteY9" fmla="*/ 6096 h 43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3624" h="43624">
                        <a:moveTo>
                          <a:pt x="21812" y="43625"/>
                        </a:moveTo>
                        <a:cubicBezTo>
                          <a:pt x="33814" y="43625"/>
                          <a:pt x="43625" y="33814"/>
                          <a:pt x="43625" y="21812"/>
                        </a:cubicBezTo>
                        <a:cubicBezTo>
                          <a:pt x="43625" y="9811"/>
                          <a:pt x="33814" y="0"/>
                          <a:pt x="21812" y="0"/>
                        </a:cubicBezTo>
                        <a:cubicBezTo>
                          <a:pt x="9811" y="0"/>
                          <a:pt x="0" y="9811"/>
                          <a:pt x="0" y="21812"/>
                        </a:cubicBezTo>
                        <a:cubicBezTo>
                          <a:pt x="0" y="33814"/>
                          <a:pt x="9811" y="43625"/>
                          <a:pt x="21812" y="43625"/>
                        </a:cubicBezTo>
                        <a:close/>
                        <a:moveTo>
                          <a:pt x="21812" y="6096"/>
                        </a:moveTo>
                        <a:cubicBezTo>
                          <a:pt x="30385" y="6096"/>
                          <a:pt x="37433" y="13145"/>
                          <a:pt x="37433" y="21717"/>
                        </a:cubicBezTo>
                        <a:cubicBezTo>
                          <a:pt x="37433" y="30290"/>
                          <a:pt x="30385" y="37338"/>
                          <a:pt x="21812" y="37338"/>
                        </a:cubicBezTo>
                        <a:cubicBezTo>
                          <a:pt x="13240" y="37338"/>
                          <a:pt x="6191" y="30290"/>
                          <a:pt x="6191" y="21717"/>
                        </a:cubicBezTo>
                        <a:cubicBezTo>
                          <a:pt x="6287" y="13145"/>
                          <a:pt x="13240" y="6096"/>
                          <a:pt x="21812" y="609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52" name="Graphic 4">
                    <a:extLst>
                      <a:ext uri="{FF2B5EF4-FFF2-40B4-BE49-F238E27FC236}">
                        <a16:creationId xmlns:a16="http://schemas.microsoft.com/office/drawing/2014/main" id="{9CF434D3-53E5-494A-BA97-CA32CEE61533}"/>
                      </a:ext>
                    </a:extLst>
                  </p:cNvPr>
                  <p:cNvGrpSpPr/>
                  <p:nvPr/>
                </p:nvGrpSpPr>
                <p:grpSpPr>
                  <a:xfrm>
                    <a:off x="2241576" y="1969950"/>
                    <a:ext cx="227858" cy="286045"/>
                    <a:chOff x="2241576" y="1969950"/>
                    <a:chExt cx="227858" cy="286045"/>
                  </a:xfrm>
                  <a:solidFill>
                    <a:srgbClr val="D49F00"/>
                  </a:solidFill>
                </p:grpSpPr>
                <p:sp>
                  <p:nvSpPr>
                    <p:cNvPr id="266" name="Freeform: Shape 265">
                      <a:extLst>
                        <a:ext uri="{FF2B5EF4-FFF2-40B4-BE49-F238E27FC236}">
                          <a16:creationId xmlns:a16="http://schemas.microsoft.com/office/drawing/2014/main" id="{7D71C46D-E23B-4174-9CE8-44F99195FB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31529" y="1993487"/>
                      <a:ext cx="8191" cy="93630"/>
                    </a:xfrm>
                    <a:custGeom>
                      <a:avLst/>
                      <a:gdLst>
                        <a:gd name="connsiteX0" fmla="*/ 8192 w 8191"/>
                        <a:gd name="connsiteY0" fmla="*/ 33338 h 93630"/>
                        <a:gd name="connsiteX1" fmla="*/ 8192 w 8191"/>
                        <a:gd name="connsiteY1" fmla="*/ 7620 h 93630"/>
                        <a:gd name="connsiteX2" fmla="*/ 4096 w 8191"/>
                        <a:gd name="connsiteY2" fmla="*/ 0 h 93630"/>
                        <a:gd name="connsiteX3" fmla="*/ 0 w 8191"/>
                        <a:gd name="connsiteY3" fmla="*/ 7620 h 93630"/>
                        <a:gd name="connsiteX4" fmla="*/ 0 w 8191"/>
                        <a:gd name="connsiteY4" fmla="*/ 12478 h 93630"/>
                        <a:gd name="connsiteX5" fmla="*/ 1429 w 8191"/>
                        <a:gd name="connsiteY5" fmla="*/ 45625 h 93630"/>
                        <a:gd name="connsiteX6" fmla="*/ 0 w 8191"/>
                        <a:gd name="connsiteY6" fmla="*/ 47434 h 93630"/>
                        <a:gd name="connsiteX7" fmla="*/ 0 w 8191"/>
                        <a:gd name="connsiteY7" fmla="*/ 93631 h 93630"/>
                        <a:gd name="connsiteX8" fmla="*/ 8096 w 8191"/>
                        <a:gd name="connsiteY8" fmla="*/ 93631 h 93630"/>
                        <a:gd name="connsiteX9" fmla="*/ 8096 w 8191"/>
                        <a:gd name="connsiteY9" fmla="*/ 57150 h 93630"/>
                        <a:gd name="connsiteX10" fmla="*/ 8001 w 8191"/>
                        <a:gd name="connsiteY10" fmla="*/ 56959 h 93630"/>
                        <a:gd name="connsiteX11" fmla="*/ 8192 w 8191"/>
                        <a:gd name="connsiteY11" fmla="*/ 33338 h 936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8191" h="93630">
                          <a:moveTo>
                            <a:pt x="8192" y="33338"/>
                          </a:moveTo>
                          <a:lnTo>
                            <a:pt x="8192" y="7620"/>
                          </a:lnTo>
                          <a:cubicBezTo>
                            <a:pt x="8192" y="3429"/>
                            <a:pt x="6382" y="0"/>
                            <a:pt x="4096" y="0"/>
                          </a:cubicBezTo>
                          <a:cubicBezTo>
                            <a:pt x="1905" y="0"/>
                            <a:pt x="0" y="3429"/>
                            <a:pt x="0" y="7620"/>
                          </a:cubicBezTo>
                          <a:lnTo>
                            <a:pt x="0" y="12478"/>
                          </a:lnTo>
                          <a:cubicBezTo>
                            <a:pt x="6477" y="24194"/>
                            <a:pt x="7429" y="36385"/>
                            <a:pt x="1429" y="45625"/>
                          </a:cubicBezTo>
                          <a:cubicBezTo>
                            <a:pt x="1048" y="46292"/>
                            <a:pt x="476" y="46863"/>
                            <a:pt x="0" y="47434"/>
                          </a:cubicBezTo>
                          <a:lnTo>
                            <a:pt x="0" y="93631"/>
                          </a:lnTo>
                          <a:lnTo>
                            <a:pt x="8096" y="93631"/>
                          </a:lnTo>
                          <a:lnTo>
                            <a:pt x="8096" y="57150"/>
                          </a:lnTo>
                          <a:cubicBezTo>
                            <a:pt x="8096" y="57055"/>
                            <a:pt x="8001" y="57055"/>
                            <a:pt x="8001" y="56959"/>
                          </a:cubicBezTo>
                          <a:cubicBezTo>
                            <a:pt x="5144" y="49816"/>
                            <a:pt x="5239" y="41624"/>
                            <a:pt x="8192" y="33338"/>
                          </a:cubicBezTo>
                          <a:close/>
                        </a:path>
                      </a:pathLst>
                    </a:custGeom>
                    <a:solidFill>
                      <a:srgbClr val="D49F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" name="Freeform: Shape 266">
                      <a:extLst>
                        <a:ext uri="{FF2B5EF4-FFF2-40B4-BE49-F238E27FC236}">
                          <a16:creationId xmlns:a16="http://schemas.microsoft.com/office/drawing/2014/main" id="{C3C4694D-D21C-4E19-9E76-53F05D5B98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37434" y="1976855"/>
                      <a:ext cx="132000" cy="97499"/>
                    </a:xfrm>
                    <a:custGeom>
                      <a:avLst/>
                      <a:gdLst>
                        <a:gd name="connsiteX0" fmla="*/ 129922 w 132000"/>
                        <a:gd name="connsiteY0" fmla="*/ 23681 h 97499"/>
                        <a:gd name="connsiteX1" fmla="*/ 49626 w 132000"/>
                        <a:gd name="connsiteY1" fmla="*/ 6917 h 97499"/>
                        <a:gd name="connsiteX2" fmla="*/ 9716 w 132000"/>
                        <a:gd name="connsiteY2" fmla="*/ 36063 h 97499"/>
                        <a:gd name="connsiteX3" fmla="*/ 2191 w 132000"/>
                        <a:gd name="connsiteY3" fmla="*/ 49970 h 97499"/>
                        <a:gd name="connsiteX4" fmla="*/ 2096 w 132000"/>
                        <a:gd name="connsiteY4" fmla="*/ 73782 h 97499"/>
                        <a:gd name="connsiteX5" fmla="*/ 2191 w 132000"/>
                        <a:gd name="connsiteY5" fmla="*/ 73973 h 97499"/>
                        <a:gd name="connsiteX6" fmla="*/ 47340 w 132000"/>
                        <a:gd name="connsiteY6" fmla="*/ 97499 h 97499"/>
                        <a:gd name="connsiteX7" fmla="*/ 82392 w 132000"/>
                        <a:gd name="connsiteY7" fmla="*/ 90546 h 97499"/>
                        <a:gd name="connsiteX8" fmla="*/ 129922 w 132000"/>
                        <a:gd name="connsiteY8" fmla="*/ 23681 h 97499"/>
                        <a:gd name="connsiteX9" fmla="*/ 16765 w 132000"/>
                        <a:gd name="connsiteY9" fmla="*/ 41207 h 97499"/>
                        <a:gd name="connsiteX10" fmla="*/ 52864 w 132000"/>
                        <a:gd name="connsiteY10" fmla="*/ 15013 h 97499"/>
                        <a:gd name="connsiteX11" fmla="*/ 52864 w 132000"/>
                        <a:gd name="connsiteY11" fmla="*/ 15013 h 97499"/>
                        <a:gd name="connsiteX12" fmla="*/ 85249 w 132000"/>
                        <a:gd name="connsiteY12" fmla="*/ 8536 h 97499"/>
                        <a:gd name="connsiteX13" fmla="*/ 120968 w 132000"/>
                        <a:gd name="connsiteY13" fmla="*/ 24824 h 97499"/>
                        <a:gd name="connsiteX14" fmla="*/ 55912 w 132000"/>
                        <a:gd name="connsiteY14" fmla="*/ 51303 h 97499"/>
                        <a:gd name="connsiteX15" fmla="*/ 61151 w 132000"/>
                        <a:gd name="connsiteY15" fmla="*/ 30634 h 97499"/>
                        <a:gd name="connsiteX16" fmla="*/ 58008 w 132000"/>
                        <a:gd name="connsiteY16" fmla="*/ 25395 h 97499"/>
                        <a:gd name="connsiteX17" fmla="*/ 52769 w 132000"/>
                        <a:gd name="connsiteY17" fmla="*/ 28538 h 97499"/>
                        <a:gd name="connsiteX18" fmla="*/ 46006 w 132000"/>
                        <a:gd name="connsiteY18" fmla="*/ 55399 h 97499"/>
                        <a:gd name="connsiteX19" fmla="*/ 10192 w 132000"/>
                        <a:gd name="connsiteY19" fmla="*/ 69972 h 97499"/>
                        <a:gd name="connsiteX20" fmla="*/ 16765 w 132000"/>
                        <a:gd name="connsiteY20" fmla="*/ 41207 h 97499"/>
                        <a:gd name="connsiteX21" fmla="*/ 79249 w 132000"/>
                        <a:gd name="connsiteY21" fmla="*/ 82450 h 97499"/>
                        <a:gd name="connsiteX22" fmla="*/ 14574 w 132000"/>
                        <a:gd name="connsiteY22" fmla="*/ 77497 h 97499"/>
                        <a:gd name="connsiteX23" fmla="*/ 80106 w 132000"/>
                        <a:gd name="connsiteY23" fmla="*/ 50827 h 97499"/>
                        <a:gd name="connsiteX24" fmla="*/ 112681 w 132000"/>
                        <a:gd name="connsiteY24" fmla="*/ 55399 h 97499"/>
                        <a:gd name="connsiteX25" fmla="*/ 113253 w 132000"/>
                        <a:gd name="connsiteY25" fmla="*/ 55399 h 97499"/>
                        <a:gd name="connsiteX26" fmla="*/ 117539 w 132000"/>
                        <a:gd name="connsiteY26" fmla="*/ 51684 h 97499"/>
                        <a:gd name="connsiteX27" fmla="*/ 113824 w 132000"/>
                        <a:gd name="connsiteY27" fmla="*/ 46731 h 97499"/>
                        <a:gd name="connsiteX28" fmla="*/ 96108 w 132000"/>
                        <a:gd name="connsiteY28" fmla="*/ 44255 h 97499"/>
                        <a:gd name="connsiteX29" fmla="*/ 123349 w 132000"/>
                        <a:gd name="connsiteY29" fmla="*/ 33206 h 97499"/>
                        <a:gd name="connsiteX30" fmla="*/ 79249 w 132000"/>
                        <a:gd name="connsiteY30" fmla="*/ 82450 h 974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</a:cxnLst>
                      <a:rect l="l" t="t" r="r" b="b"/>
                      <a:pathLst>
                        <a:path w="132000" h="97499">
                          <a:moveTo>
                            <a:pt x="129922" y="23681"/>
                          </a:moveTo>
                          <a:cubicBezTo>
                            <a:pt x="120873" y="630"/>
                            <a:pt x="84868" y="-6895"/>
                            <a:pt x="49626" y="6917"/>
                          </a:cubicBezTo>
                          <a:cubicBezTo>
                            <a:pt x="32862" y="13489"/>
                            <a:pt x="18765" y="23776"/>
                            <a:pt x="9716" y="36063"/>
                          </a:cubicBezTo>
                          <a:cubicBezTo>
                            <a:pt x="6287" y="40635"/>
                            <a:pt x="3811" y="45398"/>
                            <a:pt x="2191" y="49970"/>
                          </a:cubicBezTo>
                          <a:cubicBezTo>
                            <a:pt x="-666" y="58256"/>
                            <a:pt x="-761" y="66353"/>
                            <a:pt x="2096" y="73782"/>
                          </a:cubicBezTo>
                          <a:cubicBezTo>
                            <a:pt x="2096" y="73877"/>
                            <a:pt x="2191" y="73877"/>
                            <a:pt x="2191" y="73973"/>
                          </a:cubicBezTo>
                          <a:cubicBezTo>
                            <a:pt x="8192" y="89117"/>
                            <a:pt x="25909" y="97499"/>
                            <a:pt x="47340" y="97499"/>
                          </a:cubicBezTo>
                          <a:cubicBezTo>
                            <a:pt x="58389" y="97499"/>
                            <a:pt x="70390" y="95309"/>
                            <a:pt x="82392" y="90546"/>
                          </a:cubicBezTo>
                          <a:cubicBezTo>
                            <a:pt x="117634" y="76735"/>
                            <a:pt x="138970" y="46731"/>
                            <a:pt x="129922" y="23681"/>
                          </a:cubicBezTo>
                          <a:close/>
                          <a:moveTo>
                            <a:pt x="16765" y="41207"/>
                          </a:moveTo>
                          <a:cubicBezTo>
                            <a:pt x="24766" y="30253"/>
                            <a:pt x="37624" y="21014"/>
                            <a:pt x="52864" y="15013"/>
                          </a:cubicBezTo>
                          <a:lnTo>
                            <a:pt x="52864" y="15013"/>
                          </a:lnTo>
                          <a:cubicBezTo>
                            <a:pt x="64009" y="10631"/>
                            <a:pt x="75153" y="8536"/>
                            <a:pt x="85249" y="8536"/>
                          </a:cubicBezTo>
                          <a:cubicBezTo>
                            <a:pt x="101918" y="8536"/>
                            <a:pt x="115539" y="14251"/>
                            <a:pt x="120968" y="24824"/>
                          </a:cubicBezTo>
                          <a:lnTo>
                            <a:pt x="55912" y="51303"/>
                          </a:lnTo>
                          <a:lnTo>
                            <a:pt x="61151" y="30634"/>
                          </a:lnTo>
                          <a:cubicBezTo>
                            <a:pt x="61723" y="28348"/>
                            <a:pt x="60294" y="25967"/>
                            <a:pt x="58008" y="25395"/>
                          </a:cubicBezTo>
                          <a:cubicBezTo>
                            <a:pt x="55722" y="24824"/>
                            <a:pt x="53341" y="26252"/>
                            <a:pt x="52769" y="28538"/>
                          </a:cubicBezTo>
                          <a:lnTo>
                            <a:pt x="46006" y="55399"/>
                          </a:lnTo>
                          <a:lnTo>
                            <a:pt x="10192" y="69972"/>
                          </a:lnTo>
                          <a:cubicBezTo>
                            <a:pt x="6954" y="61400"/>
                            <a:pt x="9335" y="51303"/>
                            <a:pt x="16765" y="41207"/>
                          </a:cubicBezTo>
                          <a:close/>
                          <a:moveTo>
                            <a:pt x="79249" y="82450"/>
                          </a:moveTo>
                          <a:cubicBezTo>
                            <a:pt x="52674" y="92832"/>
                            <a:pt x="26004" y="90260"/>
                            <a:pt x="14574" y="77497"/>
                          </a:cubicBezTo>
                          <a:lnTo>
                            <a:pt x="80106" y="50827"/>
                          </a:lnTo>
                          <a:lnTo>
                            <a:pt x="112681" y="55399"/>
                          </a:lnTo>
                          <a:cubicBezTo>
                            <a:pt x="112872" y="55399"/>
                            <a:pt x="113062" y="55399"/>
                            <a:pt x="113253" y="55399"/>
                          </a:cubicBezTo>
                          <a:cubicBezTo>
                            <a:pt x="115348" y="55399"/>
                            <a:pt x="117253" y="53875"/>
                            <a:pt x="117539" y="51684"/>
                          </a:cubicBezTo>
                          <a:cubicBezTo>
                            <a:pt x="117920" y="49303"/>
                            <a:pt x="116206" y="47112"/>
                            <a:pt x="113824" y="46731"/>
                          </a:cubicBezTo>
                          <a:lnTo>
                            <a:pt x="96108" y="44255"/>
                          </a:lnTo>
                          <a:lnTo>
                            <a:pt x="123349" y="33206"/>
                          </a:lnTo>
                          <a:cubicBezTo>
                            <a:pt x="124683" y="50827"/>
                            <a:pt x="106585" y="71782"/>
                            <a:pt x="79249" y="82450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" name="Freeform: Shape 267">
                      <a:extLst>
                        <a:ext uri="{FF2B5EF4-FFF2-40B4-BE49-F238E27FC236}">
                          <a16:creationId xmlns:a16="http://schemas.microsoft.com/office/drawing/2014/main" id="{AA5DC419-7E20-45BA-B69F-6F67734FDD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58187" y="2087308"/>
                      <a:ext cx="167258" cy="168687"/>
                    </a:xfrm>
                    <a:custGeom>
                      <a:avLst/>
                      <a:gdLst>
                        <a:gd name="connsiteX0" fmla="*/ 39910 w 167258"/>
                        <a:gd name="connsiteY0" fmla="*/ 0 h 168687"/>
                        <a:gd name="connsiteX1" fmla="*/ 0 w 167258"/>
                        <a:gd name="connsiteY1" fmla="*/ 38005 h 168687"/>
                        <a:gd name="connsiteX2" fmla="*/ 0 w 167258"/>
                        <a:gd name="connsiteY2" fmla="*/ 68104 h 168687"/>
                        <a:gd name="connsiteX3" fmla="*/ 0 w 167258"/>
                        <a:gd name="connsiteY3" fmla="*/ 102394 h 168687"/>
                        <a:gd name="connsiteX4" fmla="*/ 0 w 167258"/>
                        <a:gd name="connsiteY4" fmla="*/ 130683 h 168687"/>
                        <a:gd name="connsiteX5" fmla="*/ 39910 w 167258"/>
                        <a:gd name="connsiteY5" fmla="*/ 168688 h 168687"/>
                        <a:gd name="connsiteX6" fmla="*/ 127349 w 167258"/>
                        <a:gd name="connsiteY6" fmla="*/ 168688 h 168687"/>
                        <a:gd name="connsiteX7" fmla="*/ 167259 w 167258"/>
                        <a:gd name="connsiteY7" fmla="*/ 130683 h 168687"/>
                        <a:gd name="connsiteX8" fmla="*/ 167259 w 167258"/>
                        <a:gd name="connsiteY8" fmla="*/ 102394 h 168687"/>
                        <a:gd name="connsiteX9" fmla="*/ 167259 w 167258"/>
                        <a:gd name="connsiteY9" fmla="*/ 102394 h 168687"/>
                        <a:gd name="connsiteX10" fmla="*/ 167259 w 167258"/>
                        <a:gd name="connsiteY10" fmla="*/ 68104 h 168687"/>
                        <a:gd name="connsiteX11" fmla="*/ 167259 w 167258"/>
                        <a:gd name="connsiteY11" fmla="*/ 68104 h 168687"/>
                        <a:gd name="connsiteX12" fmla="*/ 167259 w 167258"/>
                        <a:gd name="connsiteY12" fmla="*/ 38100 h 168687"/>
                        <a:gd name="connsiteX13" fmla="*/ 127349 w 167258"/>
                        <a:gd name="connsiteY13" fmla="*/ 95 h 168687"/>
                        <a:gd name="connsiteX14" fmla="*/ 81534 w 167258"/>
                        <a:gd name="connsiteY14" fmla="*/ 95 h 168687"/>
                        <a:gd name="connsiteX15" fmla="*/ 73438 w 167258"/>
                        <a:gd name="connsiteY15" fmla="*/ 95 h 168687"/>
                        <a:gd name="connsiteX16" fmla="*/ 39910 w 167258"/>
                        <a:gd name="connsiteY16" fmla="*/ 95 h 168687"/>
                        <a:gd name="connsiteX17" fmla="*/ 158591 w 167258"/>
                        <a:gd name="connsiteY17" fmla="*/ 130588 h 168687"/>
                        <a:gd name="connsiteX18" fmla="*/ 127349 w 167258"/>
                        <a:gd name="connsiteY18" fmla="*/ 159925 h 168687"/>
                        <a:gd name="connsiteX19" fmla="*/ 39910 w 167258"/>
                        <a:gd name="connsiteY19" fmla="*/ 159925 h 168687"/>
                        <a:gd name="connsiteX20" fmla="*/ 8668 w 167258"/>
                        <a:gd name="connsiteY20" fmla="*/ 130588 h 168687"/>
                        <a:gd name="connsiteX21" fmla="*/ 8668 w 167258"/>
                        <a:gd name="connsiteY21" fmla="*/ 106680 h 168687"/>
                        <a:gd name="connsiteX22" fmla="*/ 158496 w 167258"/>
                        <a:gd name="connsiteY22" fmla="*/ 106680 h 168687"/>
                        <a:gd name="connsiteX23" fmla="*/ 158496 w 167258"/>
                        <a:gd name="connsiteY23" fmla="*/ 130588 h 168687"/>
                        <a:gd name="connsiteX24" fmla="*/ 158591 w 167258"/>
                        <a:gd name="connsiteY24" fmla="*/ 97917 h 168687"/>
                        <a:gd name="connsiteX25" fmla="*/ 8763 w 167258"/>
                        <a:gd name="connsiteY25" fmla="*/ 97917 h 168687"/>
                        <a:gd name="connsiteX26" fmla="*/ 8763 w 167258"/>
                        <a:gd name="connsiteY26" fmla="*/ 72390 h 168687"/>
                        <a:gd name="connsiteX27" fmla="*/ 158591 w 167258"/>
                        <a:gd name="connsiteY27" fmla="*/ 72390 h 168687"/>
                        <a:gd name="connsiteX28" fmla="*/ 158591 w 167258"/>
                        <a:gd name="connsiteY28" fmla="*/ 97917 h 168687"/>
                        <a:gd name="connsiteX29" fmla="*/ 127349 w 167258"/>
                        <a:gd name="connsiteY29" fmla="*/ 8668 h 168687"/>
                        <a:gd name="connsiteX30" fmla="*/ 158591 w 167258"/>
                        <a:gd name="connsiteY30" fmla="*/ 38005 h 168687"/>
                        <a:gd name="connsiteX31" fmla="*/ 158591 w 167258"/>
                        <a:gd name="connsiteY31" fmla="*/ 63722 h 168687"/>
                        <a:gd name="connsiteX32" fmla="*/ 8763 w 167258"/>
                        <a:gd name="connsiteY32" fmla="*/ 63722 h 168687"/>
                        <a:gd name="connsiteX33" fmla="*/ 8763 w 167258"/>
                        <a:gd name="connsiteY33" fmla="*/ 38005 h 168687"/>
                        <a:gd name="connsiteX34" fmla="*/ 40005 w 167258"/>
                        <a:gd name="connsiteY34" fmla="*/ 8668 h 168687"/>
                        <a:gd name="connsiteX35" fmla="*/ 127349 w 167258"/>
                        <a:gd name="connsiteY35" fmla="*/ 8668 h 1686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167258" h="168687">
                          <a:moveTo>
                            <a:pt x="39910" y="0"/>
                          </a:moveTo>
                          <a:cubicBezTo>
                            <a:pt x="17907" y="0"/>
                            <a:pt x="0" y="17050"/>
                            <a:pt x="0" y="38005"/>
                          </a:cubicBezTo>
                          <a:lnTo>
                            <a:pt x="0" y="68104"/>
                          </a:lnTo>
                          <a:lnTo>
                            <a:pt x="0" y="102394"/>
                          </a:lnTo>
                          <a:lnTo>
                            <a:pt x="0" y="130683"/>
                          </a:lnTo>
                          <a:cubicBezTo>
                            <a:pt x="0" y="151638"/>
                            <a:pt x="17907" y="168688"/>
                            <a:pt x="39910" y="168688"/>
                          </a:cubicBezTo>
                          <a:lnTo>
                            <a:pt x="127349" y="168688"/>
                          </a:lnTo>
                          <a:cubicBezTo>
                            <a:pt x="149352" y="168688"/>
                            <a:pt x="167259" y="151638"/>
                            <a:pt x="167259" y="130683"/>
                          </a:cubicBezTo>
                          <a:lnTo>
                            <a:pt x="167259" y="102394"/>
                          </a:lnTo>
                          <a:cubicBezTo>
                            <a:pt x="167259" y="102394"/>
                            <a:pt x="167259" y="102394"/>
                            <a:pt x="167259" y="102394"/>
                          </a:cubicBezTo>
                          <a:lnTo>
                            <a:pt x="167259" y="68104"/>
                          </a:lnTo>
                          <a:cubicBezTo>
                            <a:pt x="167259" y="68104"/>
                            <a:pt x="167259" y="68104"/>
                            <a:pt x="167259" y="68104"/>
                          </a:cubicBezTo>
                          <a:lnTo>
                            <a:pt x="167259" y="38100"/>
                          </a:lnTo>
                          <a:cubicBezTo>
                            <a:pt x="167259" y="17145"/>
                            <a:pt x="149352" y="95"/>
                            <a:pt x="127349" y="95"/>
                          </a:cubicBezTo>
                          <a:lnTo>
                            <a:pt x="81534" y="95"/>
                          </a:lnTo>
                          <a:lnTo>
                            <a:pt x="73438" y="95"/>
                          </a:lnTo>
                          <a:lnTo>
                            <a:pt x="39910" y="95"/>
                          </a:lnTo>
                          <a:close/>
                          <a:moveTo>
                            <a:pt x="158591" y="130588"/>
                          </a:moveTo>
                          <a:cubicBezTo>
                            <a:pt x="158591" y="146780"/>
                            <a:pt x="144589" y="159925"/>
                            <a:pt x="127349" y="159925"/>
                          </a:cubicBezTo>
                          <a:lnTo>
                            <a:pt x="39910" y="159925"/>
                          </a:lnTo>
                          <a:cubicBezTo>
                            <a:pt x="22670" y="159925"/>
                            <a:pt x="8668" y="146780"/>
                            <a:pt x="8668" y="130588"/>
                          </a:cubicBezTo>
                          <a:lnTo>
                            <a:pt x="8668" y="106680"/>
                          </a:lnTo>
                          <a:lnTo>
                            <a:pt x="158496" y="106680"/>
                          </a:lnTo>
                          <a:lnTo>
                            <a:pt x="158496" y="130588"/>
                          </a:lnTo>
                          <a:close/>
                          <a:moveTo>
                            <a:pt x="158591" y="97917"/>
                          </a:moveTo>
                          <a:lnTo>
                            <a:pt x="8763" y="97917"/>
                          </a:lnTo>
                          <a:lnTo>
                            <a:pt x="8763" y="72390"/>
                          </a:lnTo>
                          <a:lnTo>
                            <a:pt x="158591" y="72390"/>
                          </a:lnTo>
                          <a:lnTo>
                            <a:pt x="158591" y="97917"/>
                          </a:lnTo>
                          <a:close/>
                          <a:moveTo>
                            <a:pt x="127349" y="8668"/>
                          </a:moveTo>
                          <a:cubicBezTo>
                            <a:pt x="144589" y="8668"/>
                            <a:pt x="158591" y="21812"/>
                            <a:pt x="158591" y="38005"/>
                          </a:cubicBezTo>
                          <a:lnTo>
                            <a:pt x="158591" y="63722"/>
                          </a:lnTo>
                          <a:lnTo>
                            <a:pt x="8763" y="63722"/>
                          </a:lnTo>
                          <a:lnTo>
                            <a:pt x="8763" y="38005"/>
                          </a:lnTo>
                          <a:cubicBezTo>
                            <a:pt x="8763" y="21812"/>
                            <a:pt x="22765" y="8668"/>
                            <a:pt x="40005" y="8668"/>
                          </a:cubicBezTo>
                          <a:lnTo>
                            <a:pt x="127349" y="8668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9" name="Freeform: Shape 268">
                      <a:extLst>
                        <a:ext uri="{FF2B5EF4-FFF2-40B4-BE49-F238E27FC236}">
                          <a16:creationId xmlns:a16="http://schemas.microsoft.com/office/drawing/2014/main" id="{F77D5EA1-3361-465B-8190-B32C66872C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41576" y="1969950"/>
                      <a:ext cx="95469" cy="81448"/>
                    </a:xfrm>
                    <a:custGeom>
                      <a:avLst/>
                      <a:gdLst>
                        <a:gd name="connsiteX0" fmla="*/ 90049 w 95469"/>
                        <a:gd name="connsiteY0" fmla="*/ 36110 h 81448"/>
                        <a:gd name="connsiteX1" fmla="*/ 66617 w 95469"/>
                        <a:gd name="connsiteY1" fmla="*/ 11821 h 81448"/>
                        <a:gd name="connsiteX2" fmla="*/ 66617 w 95469"/>
                        <a:gd name="connsiteY2" fmla="*/ 11821 h 81448"/>
                        <a:gd name="connsiteX3" fmla="*/ 31184 w 95469"/>
                        <a:gd name="connsiteY3" fmla="*/ 10 h 81448"/>
                        <a:gd name="connsiteX4" fmla="*/ 8419 w 95469"/>
                        <a:gd name="connsiteY4" fmla="*/ 7249 h 81448"/>
                        <a:gd name="connsiteX5" fmla="*/ 7943 w 95469"/>
                        <a:gd name="connsiteY5" fmla="*/ 7725 h 81448"/>
                        <a:gd name="connsiteX6" fmla="*/ 4038 w 95469"/>
                        <a:gd name="connsiteY6" fmla="*/ 12202 h 81448"/>
                        <a:gd name="connsiteX7" fmla="*/ 28803 w 95469"/>
                        <a:gd name="connsiteY7" fmla="*/ 69638 h 81448"/>
                        <a:gd name="connsiteX8" fmla="*/ 64236 w 95469"/>
                        <a:gd name="connsiteY8" fmla="*/ 81449 h 81448"/>
                        <a:gd name="connsiteX9" fmla="*/ 64998 w 95469"/>
                        <a:gd name="connsiteY9" fmla="*/ 81449 h 81448"/>
                        <a:gd name="connsiteX10" fmla="*/ 89953 w 95469"/>
                        <a:gd name="connsiteY10" fmla="*/ 71066 h 81448"/>
                        <a:gd name="connsiteX11" fmla="*/ 91382 w 95469"/>
                        <a:gd name="connsiteY11" fmla="*/ 69257 h 81448"/>
                        <a:gd name="connsiteX12" fmla="*/ 90049 w 95469"/>
                        <a:gd name="connsiteY12" fmla="*/ 36110 h 81448"/>
                        <a:gd name="connsiteX13" fmla="*/ 64426 w 95469"/>
                        <a:gd name="connsiteY13" fmla="*/ 72686 h 81448"/>
                        <a:gd name="connsiteX14" fmla="*/ 33565 w 95469"/>
                        <a:gd name="connsiteY14" fmla="*/ 62303 h 81448"/>
                        <a:gd name="connsiteX15" fmla="*/ 11277 w 95469"/>
                        <a:gd name="connsiteY15" fmla="*/ 16964 h 81448"/>
                        <a:gd name="connsiteX16" fmla="*/ 11753 w 95469"/>
                        <a:gd name="connsiteY16" fmla="*/ 16298 h 81448"/>
                        <a:gd name="connsiteX17" fmla="*/ 83381 w 95469"/>
                        <a:gd name="connsiteY17" fmla="*/ 65351 h 81448"/>
                        <a:gd name="connsiteX18" fmla="*/ 64426 w 95469"/>
                        <a:gd name="connsiteY18" fmla="*/ 72686 h 81448"/>
                        <a:gd name="connsiteX19" fmla="*/ 86620 w 95469"/>
                        <a:gd name="connsiteY19" fmla="*/ 56969 h 81448"/>
                        <a:gd name="connsiteX20" fmla="*/ 74809 w 95469"/>
                        <a:gd name="connsiteY20" fmla="*/ 48873 h 81448"/>
                        <a:gd name="connsiteX21" fmla="*/ 74523 w 95469"/>
                        <a:gd name="connsiteY21" fmla="*/ 47540 h 81448"/>
                        <a:gd name="connsiteX22" fmla="*/ 67093 w 95469"/>
                        <a:gd name="connsiteY22" fmla="*/ 28775 h 81448"/>
                        <a:gd name="connsiteX23" fmla="*/ 61474 w 95469"/>
                        <a:gd name="connsiteY23" fmla="*/ 26394 h 81448"/>
                        <a:gd name="connsiteX24" fmla="*/ 58997 w 95469"/>
                        <a:gd name="connsiteY24" fmla="*/ 32014 h 81448"/>
                        <a:gd name="connsiteX25" fmla="*/ 62236 w 95469"/>
                        <a:gd name="connsiteY25" fmla="*/ 40301 h 81448"/>
                        <a:gd name="connsiteX26" fmla="*/ 19087 w 95469"/>
                        <a:gd name="connsiteY26" fmla="*/ 10773 h 81448"/>
                        <a:gd name="connsiteX27" fmla="*/ 30422 w 95469"/>
                        <a:gd name="connsiteY27" fmla="*/ 8773 h 81448"/>
                        <a:gd name="connsiteX28" fmla="*/ 31089 w 95469"/>
                        <a:gd name="connsiteY28" fmla="*/ 8773 h 81448"/>
                        <a:gd name="connsiteX29" fmla="*/ 61950 w 95469"/>
                        <a:gd name="connsiteY29" fmla="*/ 19155 h 81448"/>
                        <a:gd name="connsiteX30" fmla="*/ 61950 w 95469"/>
                        <a:gd name="connsiteY30" fmla="*/ 19155 h 81448"/>
                        <a:gd name="connsiteX31" fmla="*/ 86620 w 95469"/>
                        <a:gd name="connsiteY31" fmla="*/ 56969 h 814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95469" h="81448">
                          <a:moveTo>
                            <a:pt x="90049" y="36110"/>
                          </a:moveTo>
                          <a:cubicBezTo>
                            <a:pt x="85191" y="27251"/>
                            <a:pt x="77190" y="18679"/>
                            <a:pt x="66617" y="11821"/>
                          </a:cubicBezTo>
                          <a:lnTo>
                            <a:pt x="66617" y="11821"/>
                          </a:lnTo>
                          <a:cubicBezTo>
                            <a:pt x="55282" y="4391"/>
                            <a:pt x="42709" y="200"/>
                            <a:pt x="31184" y="10"/>
                          </a:cubicBezTo>
                          <a:cubicBezTo>
                            <a:pt x="21754" y="-181"/>
                            <a:pt x="13944" y="2391"/>
                            <a:pt x="8419" y="7249"/>
                          </a:cubicBezTo>
                          <a:cubicBezTo>
                            <a:pt x="8229" y="7344"/>
                            <a:pt x="8134" y="7535"/>
                            <a:pt x="7943" y="7725"/>
                          </a:cubicBezTo>
                          <a:cubicBezTo>
                            <a:pt x="6514" y="9059"/>
                            <a:pt x="5181" y="10583"/>
                            <a:pt x="4038" y="12202"/>
                          </a:cubicBezTo>
                          <a:cubicBezTo>
                            <a:pt x="-6535" y="28394"/>
                            <a:pt x="4324" y="53636"/>
                            <a:pt x="28803" y="69638"/>
                          </a:cubicBezTo>
                          <a:cubicBezTo>
                            <a:pt x="40138" y="77067"/>
                            <a:pt x="52711" y="81258"/>
                            <a:pt x="64236" y="81449"/>
                          </a:cubicBezTo>
                          <a:cubicBezTo>
                            <a:pt x="64522" y="81449"/>
                            <a:pt x="64712" y="81449"/>
                            <a:pt x="64998" y="81449"/>
                          </a:cubicBezTo>
                          <a:cubicBezTo>
                            <a:pt x="75856" y="81449"/>
                            <a:pt x="84619" y="77829"/>
                            <a:pt x="89953" y="71066"/>
                          </a:cubicBezTo>
                          <a:cubicBezTo>
                            <a:pt x="90430" y="70495"/>
                            <a:pt x="90906" y="69923"/>
                            <a:pt x="91382" y="69257"/>
                          </a:cubicBezTo>
                          <a:cubicBezTo>
                            <a:pt x="97478" y="60017"/>
                            <a:pt x="96526" y="47825"/>
                            <a:pt x="90049" y="36110"/>
                          </a:cubicBezTo>
                          <a:close/>
                          <a:moveTo>
                            <a:pt x="64426" y="72686"/>
                          </a:moveTo>
                          <a:cubicBezTo>
                            <a:pt x="54520" y="72495"/>
                            <a:pt x="43662" y="68876"/>
                            <a:pt x="33565" y="62303"/>
                          </a:cubicBezTo>
                          <a:cubicBezTo>
                            <a:pt x="13849" y="49445"/>
                            <a:pt x="3657" y="28680"/>
                            <a:pt x="11277" y="16964"/>
                          </a:cubicBezTo>
                          <a:cubicBezTo>
                            <a:pt x="11467" y="16774"/>
                            <a:pt x="11658" y="16583"/>
                            <a:pt x="11753" y="16298"/>
                          </a:cubicBezTo>
                          <a:lnTo>
                            <a:pt x="83381" y="65351"/>
                          </a:lnTo>
                          <a:cubicBezTo>
                            <a:pt x="79762" y="70209"/>
                            <a:pt x="73094" y="72876"/>
                            <a:pt x="64426" y="72686"/>
                          </a:cubicBezTo>
                          <a:close/>
                          <a:moveTo>
                            <a:pt x="86620" y="56969"/>
                          </a:moveTo>
                          <a:lnTo>
                            <a:pt x="74809" y="48873"/>
                          </a:lnTo>
                          <a:cubicBezTo>
                            <a:pt x="74809" y="48397"/>
                            <a:pt x="74713" y="48016"/>
                            <a:pt x="74523" y="47540"/>
                          </a:cubicBezTo>
                          <a:lnTo>
                            <a:pt x="67093" y="28775"/>
                          </a:lnTo>
                          <a:cubicBezTo>
                            <a:pt x="66236" y="26585"/>
                            <a:pt x="63664" y="25442"/>
                            <a:pt x="61474" y="26394"/>
                          </a:cubicBezTo>
                          <a:cubicBezTo>
                            <a:pt x="59283" y="27251"/>
                            <a:pt x="58140" y="29823"/>
                            <a:pt x="58997" y="32014"/>
                          </a:cubicBezTo>
                          <a:lnTo>
                            <a:pt x="62236" y="40301"/>
                          </a:lnTo>
                          <a:lnTo>
                            <a:pt x="19087" y="10773"/>
                          </a:lnTo>
                          <a:cubicBezTo>
                            <a:pt x="22231" y="9440"/>
                            <a:pt x="26041" y="8773"/>
                            <a:pt x="30422" y="8773"/>
                          </a:cubicBezTo>
                          <a:cubicBezTo>
                            <a:pt x="30613" y="8773"/>
                            <a:pt x="30803" y="8773"/>
                            <a:pt x="31089" y="8773"/>
                          </a:cubicBezTo>
                          <a:cubicBezTo>
                            <a:pt x="40995" y="8963"/>
                            <a:pt x="51853" y="12583"/>
                            <a:pt x="61950" y="19155"/>
                          </a:cubicBezTo>
                          <a:lnTo>
                            <a:pt x="61950" y="19155"/>
                          </a:lnTo>
                          <a:cubicBezTo>
                            <a:pt x="77857" y="29537"/>
                            <a:pt x="87572" y="45254"/>
                            <a:pt x="86620" y="56969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53" name="Graphic 4">
                    <a:extLst>
                      <a:ext uri="{FF2B5EF4-FFF2-40B4-BE49-F238E27FC236}">
                        <a16:creationId xmlns:a16="http://schemas.microsoft.com/office/drawing/2014/main" id="{DDD13C98-659E-498E-903E-FF2308F1016B}"/>
                      </a:ext>
                    </a:extLst>
                  </p:cNvPr>
                  <p:cNvGrpSpPr/>
                  <p:nvPr/>
                </p:nvGrpSpPr>
                <p:grpSpPr>
                  <a:xfrm>
                    <a:off x="1715507" y="4970231"/>
                    <a:ext cx="188970" cy="352052"/>
                    <a:chOff x="1715507" y="4970231"/>
                    <a:chExt cx="188970" cy="352052"/>
                  </a:xfrm>
                  <a:solidFill>
                    <a:srgbClr val="FFFFFF"/>
                  </a:solidFill>
                </p:grpSpPr>
                <p:sp>
                  <p:nvSpPr>
                    <p:cNvPr id="261" name="Freeform: Shape 260">
                      <a:extLst>
                        <a:ext uri="{FF2B5EF4-FFF2-40B4-BE49-F238E27FC236}">
                          <a16:creationId xmlns:a16="http://schemas.microsoft.com/office/drawing/2014/main" id="{2321F91B-A3AE-4921-AF20-03811F1AAC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32311" y="5060632"/>
                      <a:ext cx="164210" cy="261651"/>
                    </a:xfrm>
                    <a:custGeom>
                      <a:avLst/>
                      <a:gdLst>
                        <a:gd name="connsiteX0" fmla="*/ 0 w 164210"/>
                        <a:gd name="connsiteY0" fmla="*/ 82106 h 261651"/>
                        <a:gd name="connsiteX1" fmla="*/ 3905 w 164210"/>
                        <a:gd name="connsiteY1" fmla="*/ 115443 h 261651"/>
                        <a:gd name="connsiteX2" fmla="*/ 28861 w 164210"/>
                        <a:gd name="connsiteY2" fmla="*/ 182309 h 261651"/>
                        <a:gd name="connsiteX3" fmla="*/ 25527 w 164210"/>
                        <a:gd name="connsiteY3" fmla="*/ 192500 h 261651"/>
                        <a:gd name="connsiteX4" fmla="*/ 30194 w 164210"/>
                        <a:gd name="connsiteY4" fmla="*/ 204788 h 261651"/>
                        <a:gd name="connsiteX5" fmla="*/ 25527 w 164210"/>
                        <a:gd name="connsiteY5" fmla="*/ 216694 h 261651"/>
                        <a:gd name="connsiteX6" fmla="*/ 31337 w 164210"/>
                        <a:gd name="connsiteY6" fmla="*/ 230124 h 261651"/>
                        <a:gd name="connsiteX7" fmla="*/ 27146 w 164210"/>
                        <a:gd name="connsiteY7" fmla="*/ 241459 h 261651"/>
                        <a:gd name="connsiteX8" fmla="*/ 47530 w 164210"/>
                        <a:gd name="connsiteY8" fmla="*/ 260700 h 261651"/>
                        <a:gd name="connsiteX9" fmla="*/ 121158 w 164210"/>
                        <a:gd name="connsiteY9" fmla="*/ 261652 h 261651"/>
                        <a:gd name="connsiteX10" fmla="*/ 121444 w 164210"/>
                        <a:gd name="connsiteY10" fmla="*/ 261652 h 261651"/>
                        <a:gd name="connsiteX11" fmla="*/ 136303 w 164210"/>
                        <a:gd name="connsiteY11" fmla="*/ 255746 h 261651"/>
                        <a:gd name="connsiteX12" fmla="*/ 141923 w 164210"/>
                        <a:gd name="connsiteY12" fmla="*/ 242888 h 261651"/>
                        <a:gd name="connsiteX13" fmla="*/ 136112 w 164210"/>
                        <a:gd name="connsiteY13" fmla="*/ 229458 h 261651"/>
                        <a:gd name="connsiteX14" fmla="*/ 140303 w 164210"/>
                        <a:gd name="connsiteY14" fmla="*/ 218123 h 261651"/>
                        <a:gd name="connsiteX15" fmla="*/ 135636 w 164210"/>
                        <a:gd name="connsiteY15" fmla="*/ 205835 h 261651"/>
                        <a:gd name="connsiteX16" fmla="*/ 140303 w 164210"/>
                        <a:gd name="connsiteY16" fmla="*/ 193929 h 261651"/>
                        <a:gd name="connsiteX17" fmla="*/ 135636 w 164210"/>
                        <a:gd name="connsiteY17" fmla="*/ 181737 h 261651"/>
                        <a:gd name="connsiteX18" fmla="*/ 160306 w 164210"/>
                        <a:gd name="connsiteY18" fmla="*/ 115348 h 261651"/>
                        <a:gd name="connsiteX19" fmla="*/ 164211 w 164210"/>
                        <a:gd name="connsiteY19" fmla="*/ 82106 h 261651"/>
                        <a:gd name="connsiteX20" fmla="*/ 82106 w 164210"/>
                        <a:gd name="connsiteY20" fmla="*/ 0 h 261651"/>
                        <a:gd name="connsiteX21" fmla="*/ 0 w 164210"/>
                        <a:gd name="connsiteY21" fmla="*/ 82106 h 261651"/>
                        <a:gd name="connsiteX22" fmla="*/ 127540 w 164210"/>
                        <a:gd name="connsiteY22" fmla="*/ 246888 h 261651"/>
                        <a:gd name="connsiteX23" fmla="*/ 121253 w 164210"/>
                        <a:gd name="connsiteY23" fmla="*/ 249269 h 261651"/>
                        <a:gd name="connsiteX24" fmla="*/ 47625 w 164210"/>
                        <a:gd name="connsiteY24" fmla="*/ 248317 h 261651"/>
                        <a:gd name="connsiteX25" fmla="*/ 39529 w 164210"/>
                        <a:gd name="connsiteY25" fmla="*/ 241650 h 261651"/>
                        <a:gd name="connsiteX26" fmla="*/ 45053 w 164210"/>
                        <a:gd name="connsiteY26" fmla="*/ 235458 h 261651"/>
                        <a:gd name="connsiteX27" fmla="*/ 49625 w 164210"/>
                        <a:gd name="connsiteY27" fmla="*/ 229171 h 261651"/>
                        <a:gd name="connsiteX28" fmla="*/ 44482 w 164210"/>
                        <a:gd name="connsiteY28" fmla="*/ 223361 h 261651"/>
                        <a:gd name="connsiteX29" fmla="*/ 37910 w 164210"/>
                        <a:gd name="connsiteY29" fmla="*/ 216789 h 261651"/>
                        <a:gd name="connsiteX30" fmla="*/ 43148 w 164210"/>
                        <a:gd name="connsiteY30" fmla="*/ 210788 h 261651"/>
                        <a:gd name="connsiteX31" fmla="*/ 47530 w 164210"/>
                        <a:gd name="connsiteY31" fmla="*/ 204883 h 261651"/>
                        <a:gd name="connsiteX32" fmla="*/ 43244 w 164210"/>
                        <a:gd name="connsiteY32" fmla="*/ 198977 h 261651"/>
                        <a:gd name="connsiteX33" fmla="*/ 38005 w 164210"/>
                        <a:gd name="connsiteY33" fmla="*/ 192691 h 261651"/>
                        <a:gd name="connsiteX34" fmla="*/ 38957 w 164210"/>
                        <a:gd name="connsiteY34" fmla="*/ 189738 h 261651"/>
                        <a:gd name="connsiteX35" fmla="*/ 126111 w 164210"/>
                        <a:gd name="connsiteY35" fmla="*/ 189738 h 261651"/>
                        <a:gd name="connsiteX36" fmla="*/ 127921 w 164210"/>
                        <a:gd name="connsiteY36" fmla="*/ 193834 h 261651"/>
                        <a:gd name="connsiteX37" fmla="*/ 122682 w 164210"/>
                        <a:gd name="connsiteY37" fmla="*/ 199835 h 261651"/>
                        <a:gd name="connsiteX38" fmla="*/ 118300 w 164210"/>
                        <a:gd name="connsiteY38" fmla="*/ 205740 h 261651"/>
                        <a:gd name="connsiteX39" fmla="*/ 122587 w 164210"/>
                        <a:gd name="connsiteY39" fmla="*/ 211646 h 261651"/>
                        <a:gd name="connsiteX40" fmla="*/ 127825 w 164210"/>
                        <a:gd name="connsiteY40" fmla="*/ 217932 h 261651"/>
                        <a:gd name="connsiteX41" fmla="*/ 122301 w 164210"/>
                        <a:gd name="connsiteY41" fmla="*/ 224028 h 261651"/>
                        <a:gd name="connsiteX42" fmla="*/ 117729 w 164210"/>
                        <a:gd name="connsiteY42" fmla="*/ 230315 h 261651"/>
                        <a:gd name="connsiteX43" fmla="*/ 122873 w 164210"/>
                        <a:gd name="connsiteY43" fmla="*/ 236125 h 261651"/>
                        <a:gd name="connsiteX44" fmla="*/ 129445 w 164210"/>
                        <a:gd name="connsiteY44" fmla="*/ 242697 h 261651"/>
                        <a:gd name="connsiteX45" fmla="*/ 127540 w 164210"/>
                        <a:gd name="connsiteY45" fmla="*/ 246888 h 261651"/>
                        <a:gd name="connsiteX46" fmla="*/ 82106 w 164210"/>
                        <a:gd name="connsiteY46" fmla="*/ 12478 h 261651"/>
                        <a:gd name="connsiteX47" fmla="*/ 151733 w 164210"/>
                        <a:gd name="connsiteY47" fmla="*/ 82106 h 261651"/>
                        <a:gd name="connsiteX48" fmla="*/ 148209 w 164210"/>
                        <a:gd name="connsiteY48" fmla="*/ 112490 h 261651"/>
                        <a:gd name="connsiteX49" fmla="*/ 124015 w 164210"/>
                        <a:gd name="connsiteY49" fmla="*/ 177260 h 261651"/>
                        <a:gd name="connsiteX50" fmla="*/ 40195 w 164210"/>
                        <a:gd name="connsiteY50" fmla="*/ 177260 h 261651"/>
                        <a:gd name="connsiteX51" fmla="*/ 16002 w 164210"/>
                        <a:gd name="connsiteY51" fmla="*/ 112490 h 261651"/>
                        <a:gd name="connsiteX52" fmla="*/ 12478 w 164210"/>
                        <a:gd name="connsiteY52" fmla="*/ 82106 h 261651"/>
                        <a:gd name="connsiteX53" fmla="*/ 82106 w 164210"/>
                        <a:gd name="connsiteY53" fmla="*/ 12478 h 2616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164210" h="261651">
                          <a:moveTo>
                            <a:pt x="0" y="82106"/>
                          </a:moveTo>
                          <a:cubicBezTo>
                            <a:pt x="0" y="92678"/>
                            <a:pt x="667" y="101918"/>
                            <a:pt x="3905" y="115443"/>
                          </a:cubicBezTo>
                          <a:cubicBezTo>
                            <a:pt x="9715" y="139065"/>
                            <a:pt x="23908" y="171355"/>
                            <a:pt x="28861" y="182309"/>
                          </a:cubicBezTo>
                          <a:cubicBezTo>
                            <a:pt x="26765" y="185357"/>
                            <a:pt x="25622" y="188786"/>
                            <a:pt x="25527" y="192500"/>
                          </a:cubicBezTo>
                          <a:cubicBezTo>
                            <a:pt x="25527" y="197072"/>
                            <a:pt x="27241" y="201359"/>
                            <a:pt x="30194" y="204788"/>
                          </a:cubicBezTo>
                          <a:cubicBezTo>
                            <a:pt x="27241" y="208026"/>
                            <a:pt x="25527" y="212217"/>
                            <a:pt x="25527" y="216694"/>
                          </a:cubicBezTo>
                          <a:cubicBezTo>
                            <a:pt x="25432" y="221837"/>
                            <a:pt x="27623" y="226695"/>
                            <a:pt x="31337" y="230124"/>
                          </a:cubicBezTo>
                          <a:cubicBezTo>
                            <a:pt x="28670" y="233267"/>
                            <a:pt x="27146" y="237268"/>
                            <a:pt x="27146" y="241459"/>
                          </a:cubicBezTo>
                          <a:cubicBezTo>
                            <a:pt x="27051" y="251936"/>
                            <a:pt x="36195" y="260604"/>
                            <a:pt x="47530" y="260700"/>
                          </a:cubicBezTo>
                          <a:lnTo>
                            <a:pt x="121158" y="261652"/>
                          </a:lnTo>
                          <a:cubicBezTo>
                            <a:pt x="121253" y="261652"/>
                            <a:pt x="121348" y="261652"/>
                            <a:pt x="121444" y="261652"/>
                          </a:cubicBezTo>
                          <a:cubicBezTo>
                            <a:pt x="127064" y="261652"/>
                            <a:pt x="132493" y="259461"/>
                            <a:pt x="136303" y="255746"/>
                          </a:cubicBezTo>
                          <a:cubicBezTo>
                            <a:pt x="139827" y="252317"/>
                            <a:pt x="141827" y="247745"/>
                            <a:pt x="141923" y="242888"/>
                          </a:cubicBezTo>
                          <a:cubicBezTo>
                            <a:pt x="142018" y="237744"/>
                            <a:pt x="139827" y="232886"/>
                            <a:pt x="136112" y="229458"/>
                          </a:cubicBezTo>
                          <a:cubicBezTo>
                            <a:pt x="138779" y="226314"/>
                            <a:pt x="140303" y="222314"/>
                            <a:pt x="140303" y="218123"/>
                          </a:cubicBezTo>
                          <a:cubicBezTo>
                            <a:pt x="140303" y="213551"/>
                            <a:pt x="138589" y="209264"/>
                            <a:pt x="135636" y="205835"/>
                          </a:cubicBezTo>
                          <a:cubicBezTo>
                            <a:pt x="138589" y="202597"/>
                            <a:pt x="140303" y="198406"/>
                            <a:pt x="140303" y="193929"/>
                          </a:cubicBezTo>
                          <a:cubicBezTo>
                            <a:pt x="140303" y="189357"/>
                            <a:pt x="138589" y="185071"/>
                            <a:pt x="135636" y="181737"/>
                          </a:cubicBezTo>
                          <a:cubicBezTo>
                            <a:pt x="140779" y="170307"/>
                            <a:pt x="154591" y="138684"/>
                            <a:pt x="160306" y="115348"/>
                          </a:cubicBezTo>
                          <a:cubicBezTo>
                            <a:pt x="163544" y="101822"/>
                            <a:pt x="164211" y="92583"/>
                            <a:pt x="164211" y="82106"/>
                          </a:cubicBezTo>
                          <a:cubicBezTo>
                            <a:pt x="164211" y="36862"/>
                            <a:pt x="127349" y="0"/>
                            <a:pt x="82106" y="0"/>
                          </a:cubicBezTo>
                          <a:cubicBezTo>
                            <a:pt x="36862" y="0"/>
                            <a:pt x="0" y="36862"/>
                            <a:pt x="0" y="82106"/>
                          </a:cubicBezTo>
                          <a:close/>
                          <a:moveTo>
                            <a:pt x="127540" y="246888"/>
                          </a:moveTo>
                          <a:cubicBezTo>
                            <a:pt x="125920" y="248412"/>
                            <a:pt x="123635" y="249365"/>
                            <a:pt x="121253" y="249269"/>
                          </a:cubicBezTo>
                          <a:lnTo>
                            <a:pt x="47625" y="248317"/>
                          </a:lnTo>
                          <a:cubicBezTo>
                            <a:pt x="43148" y="248221"/>
                            <a:pt x="39529" y="245269"/>
                            <a:pt x="39529" y="241650"/>
                          </a:cubicBezTo>
                          <a:cubicBezTo>
                            <a:pt x="39529" y="238887"/>
                            <a:pt x="41815" y="236411"/>
                            <a:pt x="45053" y="235458"/>
                          </a:cubicBezTo>
                          <a:cubicBezTo>
                            <a:pt x="47911" y="234696"/>
                            <a:pt x="49816" y="232125"/>
                            <a:pt x="49625" y="229171"/>
                          </a:cubicBezTo>
                          <a:cubicBezTo>
                            <a:pt x="49530" y="226219"/>
                            <a:pt x="47339" y="223838"/>
                            <a:pt x="44482" y="223361"/>
                          </a:cubicBezTo>
                          <a:cubicBezTo>
                            <a:pt x="40672" y="222695"/>
                            <a:pt x="37814" y="219933"/>
                            <a:pt x="37910" y="216789"/>
                          </a:cubicBezTo>
                          <a:cubicBezTo>
                            <a:pt x="37910" y="214122"/>
                            <a:pt x="40005" y="211741"/>
                            <a:pt x="43148" y="210788"/>
                          </a:cubicBezTo>
                          <a:cubicBezTo>
                            <a:pt x="45720" y="210026"/>
                            <a:pt x="47530" y="207550"/>
                            <a:pt x="47530" y="204883"/>
                          </a:cubicBezTo>
                          <a:cubicBezTo>
                            <a:pt x="47530" y="202216"/>
                            <a:pt x="45815" y="199739"/>
                            <a:pt x="43244" y="198977"/>
                          </a:cubicBezTo>
                          <a:cubicBezTo>
                            <a:pt x="40100" y="197929"/>
                            <a:pt x="37910" y="195453"/>
                            <a:pt x="38005" y="192691"/>
                          </a:cubicBezTo>
                          <a:cubicBezTo>
                            <a:pt x="38005" y="191453"/>
                            <a:pt x="38386" y="190500"/>
                            <a:pt x="38957" y="189738"/>
                          </a:cubicBezTo>
                          <a:lnTo>
                            <a:pt x="126111" y="189738"/>
                          </a:lnTo>
                          <a:cubicBezTo>
                            <a:pt x="127254" y="190881"/>
                            <a:pt x="127921" y="192310"/>
                            <a:pt x="127921" y="193834"/>
                          </a:cubicBezTo>
                          <a:cubicBezTo>
                            <a:pt x="127921" y="196501"/>
                            <a:pt x="125825" y="198882"/>
                            <a:pt x="122682" y="199835"/>
                          </a:cubicBezTo>
                          <a:cubicBezTo>
                            <a:pt x="120110" y="200596"/>
                            <a:pt x="118300" y="202978"/>
                            <a:pt x="118300" y="205740"/>
                          </a:cubicBezTo>
                          <a:cubicBezTo>
                            <a:pt x="118300" y="208407"/>
                            <a:pt x="120015" y="210884"/>
                            <a:pt x="122587" y="211646"/>
                          </a:cubicBezTo>
                          <a:cubicBezTo>
                            <a:pt x="125730" y="212693"/>
                            <a:pt x="127921" y="215170"/>
                            <a:pt x="127825" y="217932"/>
                          </a:cubicBezTo>
                          <a:cubicBezTo>
                            <a:pt x="127825" y="220694"/>
                            <a:pt x="125540" y="223171"/>
                            <a:pt x="122301" y="224028"/>
                          </a:cubicBezTo>
                          <a:cubicBezTo>
                            <a:pt x="119444" y="224790"/>
                            <a:pt x="117539" y="227362"/>
                            <a:pt x="117729" y="230315"/>
                          </a:cubicBezTo>
                          <a:cubicBezTo>
                            <a:pt x="117824" y="233267"/>
                            <a:pt x="120015" y="235649"/>
                            <a:pt x="122873" y="236125"/>
                          </a:cubicBezTo>
                          <a:cubicBezTo>
                            <a:pt x="126682" y="236792"/>
                            <a:pt x="129445" y="239554"/>
                            <a:pt x="129445" y="242697"/>
                          </a:cubicBezTo>
                          <a:cubicBezTo>
                            <a:pt x="129349" y="244697"/>
                            <a:pt x="128397" y="246031"/>
                            <a:pt x="127540" y="246888"/>
                          </a:cubicBezTo>
                          <a:close/>
                          <a:moveTo>
                            <a:pt x="82106" y="12478"/>
                          </a:moveTo>
                          <a:cubicBezTo>
                            <a:pt x="120491" y="12478"/>
                            <a:pt x="151733" y="43720"/>
                            <a:pt x="151733" y="82106"/>
                          </a:cubicBezTo>
                          <a:cubicBezTo>
                            <a:pt x="151733" y="91726"/>
                            <a:pt x="151162" y="100203"/>
                            <a:pt x="148209" y="112490"/>
                          </a:cubicBezTo>
                          <a:cubicBezTo>
                            <a:pt x="142685" y="134874"/>
                            <a:pt x="128778" y="166688"/>
                            <a:pt x="124015" y="177260"/>
                          </a:cubicBezTo>
                          <a:lnTo>
                            <a:pt x="40195" y="177260"/>
                          </a:lnTo>
                          <a:cubicBezTo>
                            <a:pt x="35433" y="166688"/>
                            <a:pt x="21527" y="134874"/>
                            <a:pt x="16002" y="112490"/>
                          </a:cubicBezTo>
                          <a:cubicBezTo>
                            <a:pt x="13049" y="100203"/>
                            <a:pt x="12478" y="91726"/>
                            <a:pt x="12478" y="82106"/>
                          </a:cubicBezTo>
                          <a:cubicBezTo>
                            <a:pt x="12382" y="43720"/>
                            <a:pt x="43624" y="12478"/>
                            <a:pt x="82106" y="12478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2" name="Freeform: Shape 261">
                      <a:extLst>
                        <a:ext uri="{FF2B5EF4-FFF2-40B4-BE49-F238E27FC236}">
                          <a16:creationId xmlns:a16="http://schemas.microsoft.com/office/drawing/2014/main" id="{111943B8-29A0-4FA9-BB94-8C51FCFEB8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15507" y="4996869"/>
                      <a:ext cx="51611" cy="61572"/>
                    </a:xfrm>
                    <a:custGeom>
                      <a:avLst/>
                      <a:gdLst>
                        <a:gd name="connsiteX0" fmla="*/ 12899 w 51611"/>
                        <a:gd name="connsiteY0" fmla="*/ 2708 h 61572"/>
                        <a:gd name="connsiteX1" fmla="*/ 8042 w 51611"/>
                        <a:gd name="connsiteY1" fmla="*/ 41 h 61572"/>
                        <a:gd name="connsiteX2" fmla="*/ 2708 w 51611"/>
                        <a:gd name="connsiteY2" fmla="*/ 1565 h 61572"/>
                        <a:gd name="connsiteX3" fmla="*/ 41 w 51611"/>
                        <a:gd name="connsiteY3" fmla="*/ 6422 h 61572"/>
                        <a:gd name="connsiteX4" fmla="*/ 1565 w 51611"/>
                        <a:gd name="connsiteY4" fmla="*/ 11756 h 61572"/>
                        <a:gd name="connsiteX5" fmla="*/ 38617 w 51611"/>
                        <a:gd name="connsiteY5" fmla="*/ 58810 h 61572"/>
                        <a:gd name="connsiteX6" fmla="*/ 44332 w 51611"/>
                        <a:gd name="connsiteY6" fmla="*/ 61572 h 61572"/>
                        <a:gd name="connsiteX7" fmla="*/ 44617 w 51611"/>
                        <a:gd name="connsiteY7" fmla="*/ 61572 h 61572"/>
                        <a:gd name="connsiteX8" fmla="*/ 44617 w 51611"/>
                        <a:gd name="connsiteY8" fmla="*/ 61572 h 61572"/>
                        <a:gd name="connsiteX9" fmla="*/ 48809 w 51611"/>
                        <a:gd name="connsiteY9" fmla="*/ 60048 h 61572"/>
                        <a:gd name="connsiteX10" fmla="*/ 51571 w 51611"/>
                        <a:gd name="connsiteY10" fmla="*/ 55190 h 61572"/>
                        <a:gd name="connsiteX11" fmla="*/ 50047 w 51611"/>
                        <a:gd name="connsiteY11" fmla="*/ 49856 h 61572"/>
                        <a:gd name="connsiteX12" fmla="*/ 12899 w 51611"/>
                        <a:gd name="connsiteY12" fmla="*/ 2708 h 61572"/>
                        <a:gd name="connsiteX13" fmla="*/ 44903 w 51611"/>
                        <a:gd name="connsiteY13" fmla="*/ 55095 h 61572"/>
                        <a:gd name="connsiteX14" fmla="*/ 44332 w 51611"/>
                        <a:gd name="connsiteY14" fmla="*/ 55286 h 61572"/>
                        <a:gd name="connsiteX15" fmla="*/ 43475 w 51611"/>
                        <a:gd name="connsiteY15" fmla="*/ 54905 h 61572"/>
                        <a:gd name="connsiteX16" fmla="*/ 6422 w 51611"/>
                        <a:gd name="connsiteY16" fmla="*/ 7851 h 61572"/>
                        <a:gd name="connsiteX17" fmla="*/ 6232 w 51611"/>
                        <a:gd name="connsiteY17" fmla="*/ 7089 h 61572"/>
                        <a:gd name="connsiteX18" fmla="*/ 6613 w 51611"/>
                        <a:gd name="connsiteY18" fmla="*/ 6422 h 61572"/>
                        <a:gd name="connsiteX19" fmla="*/ 7280 w 51611"/>
                        <a:gd name="connsiteY19" fmla="*/ 6232 h 61572"/>
                        <a:gd name="connsiteX20" fmla="*/ 7375 w 51611"/>
                        <a:gd name="connsiteY20" fmla="*/ 6232 h 61572"/>
                        <a:gd name="connsiteX21" fmla="*/ 8042 w 51611"/>
                        <a:gd name="connsiteY21" fmla="*/ 6613 h 61572"/>
                        <a:gd name="connsiteX22" fmla="*/ 45094 w 51611"/>
                        <a:gd name="connsiteY22" fmla="*/ 53666 h 61572"/>
                        <a:gd name="connsiteX23" fmla="*/ 45284 w 51611"/>
                        <a:gd name="connsiteY23" fmla="*/ 54428 h 61572"/>
                        <a:gd name="connsiteX24" fmla="*/ 44903 w 51611"/>
                        <a:gd name="connsiteY24" fmla="*/ 55095 h 61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51611" h="61572">
                          <a:moveTo>
                            <a:pt x="12899" y="2708"/>
                          </a:moveTo>
                          <a:cubicBezTo>
                            <a:pt x="11661" y="1184"/>
                            <a:pt x="9947" y="231"/>
                            <a:pt x="8042" y="41"/>
                          </a:cubicBezTo>
                          <a:cubicBezTo>
                            <a:pt x="6137" y="-150"/>
                            <a:pt x="4232" y="327"/>
                            <a:pt x="2708" y="1565"/>
                          </a:cubicBezTo>
                          <a:cubicBezTo>
                            <a:pt x="1184" y="2803"/>
                            <a:pt x="231" y="4517"/>
                            <a:pt x="41" y="6422"/>
                          </a:cubicBezTo>
                          <a:cubicBezTo>
                            <a:pt x="-150" y="8327"/>
                            <a:pt x="326" y="10232"/>
                            <a:pt x="1565" y="11756"/>
                          </a:cubicBezTo>
                          <a:lnTo>
                            <a:pt x="38617" y="58810"/>
                          </a:lnTo>
                          <a:cubicBezTo>
                            <a:pt x="39950" y="60524"/>
                            <a:pt x="42141" y="61572"/>
                            <a:pt x="44332" y="61572"/>
                          </a:cubicBezTo>
                          <a:cubicBezTo>
                            <a:pt x="44427" y="61572"/>
                            <a:pt x="44522" y="61572"/>
                            <a:pt x="44617" y="61572"/>
                          </a:cubicBezTo>
                          <a:lnTo>
                            <a:pt x="44617" y="61572"/>
                          </a:lnTo>
                          <a:cubicBezTo>
                            <a:pt x="46142" y="61477"/>
                            <a:pt x="47666" y="61001"/>
                            <a:pt x="48809" y="60048"/>
                          </a:cubicBezTo>
                          <a:cubicBezTo>
                            <a:pt x="50333" y="58810"/>
                            <a:pt x="51285" y="57095"/>
                            <a:pt x="51571" y="55190"/>
                          </a:cubicBezTo>
                          <a:cubicBezTo>
                            <a:pt x="51761" y="53286"/>
                            <a:pt x="51285" y="51380"/>
                            <a:pt x="50047" y="49856"/>
                          </a:cubicBezTo>
                          <a:lnTo>
                            <a:pt x="12899" y="2708"/>
                          </a:lnTo>
                          <a:close/>
                          <a:moveTo>
                            <a:pt x="44903" y="55095"/>
                          </a:moveTo>
                          <a:cubicBezTo>
                            <a:pt x="44713" y="55190"/>
                            <a:pt x="44522" y="55286"/>
                            <a:pt x="44332" y="55286"/>
                          </a:cubicBezTo>
                          <a:cubicBezTo>
                            <a:pt x="44046" y="55286"/>
                            <a:pt x="43665" y="55190"/>
                            <a:pt x="43475" y="54905"/>
                          </a:cubicBezTo>
                          <a:lnTo>
                            <a:pt x="6422" y="7851"/>
                          </a:lnTo>
                          <a:cubicBezTo>
                            <a:pt x="6232" y="7565"/>
                            <a:pt x="6232" y="7280"/>
                            <a:pt x="6232" y="7089"/>
                          </a:cubicBezTo>
                          <a:cubicBezTo>
                            <a:pt x="6232" y="6899"/>
                            <a:pt x="6327" y="6613"/>
                            <a:pt x="6613" y="6422"/>
                          </a:cubicBezTo>
                          <a:cubicBezTo>
                            <a:pt x="6803" y="6232"/>
                            <a:pt x="7089" y="6232"/>
                            <a:pt x="7280" y="6232"/>
                          </a:cubicBezTo>
                          <a:cubicBezTo>
                            <a:pt x="7280" y="6232"/>
                            <a:pt x="7375" y="6232"/>
                            <a:pt x="7375" y="6232"/>
                          </a:cubicBezTo>
                          <a:cubicBezTo>
                            <a:pt x="7565" y="6232"/>
                            <a:pt x="7851" y="6327"/>
                            <a:pt x="8042" y="6613"/>
                          </a:cubicBezTo>
                          <a:lnTo>
                            <a:pt x="45094" y="53666"/>
                          </a:lnTo>
                          <a:cubicBezTo>
                            <a:pt x="45284" y="53952"/>
                            <a:pt x="45380" y="54238"/>
                            <a:pt x="45284" y="54428"/>
                          </a:cubicBezTo>
                          <a:cubicBezTo>
                            <a:pt x="45284" y="54524"/>
                            <a:pt x="45189" y="54809"/>
                            <a:pt x="44903" y="55095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3" name="Freeform: Shape 262">
                      <a:extLst>
                        <a:ext uri="{FF2B5EF4-FFF2-40B4-BE49-F238E27FC236}">
                          <a16:creationId xmlns:a16="http://schemas.microsoft.com/office/drawing/2014/main" id="{645DEC22-BB28-4400-B4BE-1FBFE14FCC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516" y="4997527"/>
                      <a:ext cx="44960" cy="60342"/>
                    </a:xfrm>
                    <a:custGeom>
                      <a:avLst/>
                      <a:gdLst>
                        <a:gd name="connsiteX0" fmla="*/ 3097 w 44960"/>
                        <a:gd name="connsiteY0" fmla="*/ 59104 h 60342"/>
                        <a:gd name="connsiteX1" fmla="*/ 3097 w 44960"/>
                        <a:gd name="connsiteY1" fmla="*/ 59104 h 60342"/>
                        <a:gd name="connsiteX2" fmla="*/ 7098 w 44960"/>
                        <a:gd name="connsiteY2" fmla="*/ 60343 h 60342"/>
                        <a:gd name="connsiteX3" fmla="*/ 7383 w 44960"/>
                        <a:gd name="connsiteY3" fmla="*/ 60343 h 60342"/>
                        <a:gd name="connsiteX4" fmla="*/ 13194 w 44960"/>
                        <a:gd name="connsiteY4" fmla="*/ 57104 h 60342"/>
                        <a:gd name="connsiteX5" fmla="*/ 43769 w 44960"/>
                        <a:gd name="connsiteY5" fmla="*/ 11193 h 60342"/>
                        <a:gd name="connsiteX6" fmla="*/ 44817 w 44960"/>
                        <a:gd name="connsiteY6" fmla="*/ 5764 h 60342"/>
                        <a:gd name="connsiteX7" fmla="*/ 41769 w 44960"/>
                        <a:gd name="connsiteY7" fmla="*/ 1192 h 60342"/>
                        <a:gd name="connsiteX8" fmla="*/ 36339 w 44960"/>
                        <a:gd name="connsiteY8" fmla="*/ 144 h 60342"/>
                        <a:gd name="connsiteX9" fmla="*/ 31767 w 44960"/>
                        <a:gd name="connsiteY9" fmla="*/ 3193 h 60342"/>
                        <a:gd name="connsiteX10" fmla="*/ 1192 w 44960"/>
                        <a:gd name="connsiteY10" fmla="*/ 49103 h 60342"/>
                        <a:gd name="connsiteX11" fmla="*/ 144 w 44960"/>
                        <a:gd name="connsiteY11" fmla="*/ 54532 h 60342"/>
                        <a:gd name="connsiteX12" fmla="*/ 3097 w 44960"/>
                        <a:gd name="connsiteY12" fmla="*/ 59104 h 60342"/>
                        <a:gd name="connsiteX13" fmla="*/ 6240 w 44960"/>
                        <a:gd name="connsiteY13" fmla="*/ 52532 h 60342"/>
                        <a:gd name="connsiteX14" fmla="*/ 36816 w 44960"/>
                        <a:gd name="connsiteY14" fmla="*/ 6526 h 60342"/>
                        <a:gd name="connsiteX15" fmla="*/ 37482 w 44960"/>
                        <a:gd name="connsiteY15" fmla="*/ 6050 h 60342"/>
                        <a:gd name="connsiteX16" fmla="*/ 38244 w 44960"/>
                        <a:gd name="connsiteY16" fmla="*/ 6240 h 60342"/>
                        <a:gd name="connsiteX17" fmla="*/ 38721 w 44960"/>
                        <a:gd name="connsiteY17" fmla="*/ 6907 h 60342"/>
                        <a:gd name="connsiteX18" fmla="*/ 38530 w 44960"/>
                        <a:gd name="connsiteY18" fmla="*/ 7669 h 60342"/>
                        <a:gd name="connsiteX19" fmla="*/ 7955 w 44960"/>
                        <a:gd name="connsiteY19" fmla="*/ 53675 h 60342"/>
                        <a:gd name="connsiteX20" fmla="*/ 7098 w 44960"/>
                        <a:gd name="connsiteY20" fmla="*/ 54151 h 60342"/>
                        <a:gd name="connsiteX21" fmla="*/ 6526 w 44960"/>
                        <a:gd name="connsiteY21" fmla="*/ 53961 h 60342"/>
                        <a:gd name="connsiteX22" fmla="*/ 6050 w 44960"/>
                        <a:gd name="connsiteY22" fmla="*/ 53294 h 60342"/>
                        <a:gd name="connsiteX23" fmla="*/ 6240 w 44960"/>
                        <a:gd name="connsiteY23" fmla="*/ 52532 h 603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44960" h="60342">
                          <a:moveTo>
                            <a:pt x="3097" y="59104"/>
                          </a:moveTo>
                          <a:lnTo>
                            <a:pt x="3097" y="59104"/>
                          </a:lnTo>
                          <a:cubicBezTo>
                            <a:pt x="4335" y="59866"/>
                            <a:pt x="5669" y="60343"/>
                            <a:pt x="7098" y="60343"/>
                          </a:cubicBezTo>
                          <a:cubicBezTo>
                            <a:pt x="7193" y="60343"/>
                            <a:pt x="7288" y="60343"/>
                            <a:pt x="7383" y="60343"/>
                          </a:cubicBezTo>
                          <a:cubicBezTo>
                            <a:pt x="9765" y="60247"/>
                            <a:pt x="11860" y="59009"/>
                            <a:pt x="13194" y="57104"/>
                          </a:cubicBezTo>
                          <a:lnTo>
                            <a:pt x="43769" y="11193"/>
                          </a:lnTo>
                          <a:cubicBezTo>
                            <a:pt x="44817" y="9574"/>
                            <a:pt x="45198" y="7669"/>
                            <a:pt x="44817" y="5764"/>
                          </a:cubicBezTo>
                          <a:cubicBezTo>
                            <a:pt x="44436" y="3859"/>
                            <a:pt x="43293" y="2240"/>
                            <a:pt x="41769" y="1192"/>
                          </a:cubicBezTo>
                          <a:cubicBezTo>
                            <a:pt x="40149" y="144"/>
                            <a:pt x="38244" y="-237"/>
                            <a:pt x="36339" y="144"/>
                          </a:cubicBezTo>
                          <a:cubicBezTo>
                            <a:pt x="34434" y="526"/>
                            <a:pt x="32815" y="1668"/>
                            <a:pt x="31767" y="3193"/>
                          </a:cubicBezTo>
                          <a:lnTo>
                            <a:pt x="1192" y="49103"/>
                          </a:lnTo>
                          <a:cubicBezTo>
                            <a:pt x="144" y="50722"/>
                            <a:pt x="-237" y="52627"/>
                            <a:pt x="144" y="54532"/>
                          </a:cubicBezTo>
                          <a:cubicBezTo>
                            <a:pt x="430" y="56342"/>
                            <a:pt x="1478" y="58056"/>
                            <a:pt x="3097" y="59104"/>
                          </a:cubicBezTo>
                          <a:close/>
                          <a:moveTo>
                            <a:pt x="6240" y="52532"/>
                          </a:moveTo>
                          <a:lnTo>
                            <a:pt x="36816" y="6526"/>
                          </a:lnTo>
                          <a:cubicBezTo>
                            <a:pt x="37006" y="6240"/>
                            <a:pt x="37292" y="6145"/>
                            <a:pt x="37482" y="6050"/>
                          </a:cubicBezTo>
                          <a:cubicBezTo>
                            <a:pt x="37673" y="6050"/>
                            <a:pt x="37959" y="5955"/>
                            <a:pt x="38244" y="6240"/>
                          </a:cubicBezTo>
                          <a:cubicBezTo>
                            <a:pt x="38530" y="6431"/>
                            <a:pt x="38625" y="6717"/>
                            <a:pt x="38721" y="6907"/>
                          </a:cubicBezTo>
                          <a:cubicBezTo>
                            <a:pt x="38721" y="7098"/>
                            <a:pt x="38721" y="7384"/>
                            <a:pt x="38530" y="7669"/>
                          </a:cubicBezTo>
                          <a:lnTo>
                            <a:pt x="7955" y="53675"/>
                          </a:lnTo>
                          <a:cubicBezTo>
                            <a:pt x="7669" y="54056"/>
                            <a:pt x="7288" y="54151"/>
                            <a:pt x="7098" y="54151"/>
                          </a:cubicBezTo>
                          <a:cubicBezTo>
                            <a:pt x="6907" y="54151"/>
                            <a:pt x="6717" y="54056"/>
                            <a:pt x="6526" y="53961"/>
                          </a:cubicBezTo>
                          <a:cubicBezTo>
                            <a:pt x="6240" y="53770"/>
                            <a:pt x="6145" y="53484"/>
                            <a:pt x="6050" y="53294"/>
                          </a:cubicBezTo>
                          <a:cubicBezTo>
                            <a:pt x="6050" y="53103"/>
                            <a:pt x="6050" y="52818"/>
                            <a:pt x="6240" y="52532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4" name="Freeform: Shape 263">
                      <a:extLst>
                        <a:ext uri="{FF2B5EF4-FFF2-40B4-BE49-F238E27FC236}">
                          <a16:creationId xmlns:a16="http://schemas.microsoft.com/office/drawing/2014/main" id="{AE19DA6F-A6D2-40F6-A0A6-1FEE6C374F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05835" y="4970231"/>
                      <a:ext cx="17162" cy="75637"/>
                    </a:xfrm>
                    <a:custGeom>
                      <a:avLst/>
                      <a:gdLst>
                        <a:gd name="connsiteX0" fmla="*/ 7057 w 17162"/>
                        <a:gd name="connsiteY0" fmla="*/ 75637 h 75637"/>
                        <a:gd name="connsiteX1" fmla="*/ 7343 w 17162"/>
                        <a:gd name="connsiteY1" fmla="*/ 75637 h 75637"/>
                        <a:gd name="connsiteX2" fmla="*/ 7629 w 17162"/>
                        <a:gd name="connsiteY2" fmla="*/ 75637 h 75637"/>
                        <a:gd name="connsiteX3" fmla="*/ 14582 w 17162"/>
                        <a:gd name="connsiteY3" fmla="*/ 68684 h 75637"/>
                        <a:gd name="connsiteX4" fmla="*/ 17154 w 17162"/>
                        <a:gd name="connsiteY4" fmla="*/ 7629 h 75637"/>
                        <a:gd name="connsiteX5" fmla="*/ 15249 w 17162"/>
                        <a:gd name="connsiteY5" fmla="*/ 2390 h 75637"/>
                        <a:gd name="connsiteX6" fmla="*/ 10201 w 17162"/>
                        <a:gd name="connsiteY6" fmla="*/ 9 h 75637"/>
                        <a:gd name="connsiteX7" fmla="*/ 4962 w 17162"/>
                        <a:gd name="connsiteY7" fmla="*/ 1914 h 75637"/>
                        <a:gd name="connsiteX8" fmla="*/ 2581 w 17162"/>
                        <a:gd name="connsiteY8" fmla="*/ 6962 h 75637"/>
                        <a:gd name="connsiteX9" fmla="*/ 9 w 17162"/>
                        <a:gd name="connsiteY9" fmla="*/ 68018 h 75637"/>
                        <a:gd name="connsiteX10" fmla="*/ 1914 w 17162"/>
                        <a:gd name="connsiteY10" fmla="*/ 73256 h 75637"/>
                        <a:gd name="connsiteX11" fmla="*/ 7057 w 17162"/>
                        <a:gd name="connsiteY11" fmla="*/ 75637 h 75637"/>
                        <a:gd name="connsiteX12" fmla="*/ 7057 w 17162"/>
                        <a:gd name="connsiteY12" fmla="*/ 75637 h 75637"/>
                        <a:gd name="connsiteX13" fmla="*/ 6295 w 17162"/>
                        <a:gd name="connsiteY13" fmla="*/ 68398 h 75637"/>
                        <a:gd name="connsiteX14" fmla="*/ 8867 w 17162"/>
                        <a:gd name="connsiteY14" fmla="*/ 7343 h 75637"/>
                        <a:gd name="connsiteX15" fmla="*/ 9248 w 17162"/>
                        <a:gd name="connsiteY15" fmla="*/ 6581 h 75637"/>
                        <a:gd name="connsiteX16" fmla="*/ 10010 w 17162"/>
                        <a:gd name="connsiteY16" fmla="*/ 6296 h 75637"/>
                        <a:gd name="connsiteX17" fmla="*/ 10772 w 17162"/>
                        <a:gd name="connsiteY17" fmla="*/ 6581 h 75637"/>
                        <a:gd name="connsiteX18" fmla="*/ 11058 w 17162"/>
                        <a:gd name="connsiteY18" fmla="*/ 7343 h 75637"/>
                        <a:gd name="connsiteX19" fmla="*/ 8486 w 17162"/>
                        <a:gd name="connsiteY19" fmla="*/ 68398 h 75637"/>
                        <a:gd name="connsiteX20" fmla="*/ 7438 w 17162"/>
                        <a:gd name="connsiteY20" fmla="*/ 69351 h 75637"/>
                        <a:gd name="connsiteX21" fmla="*/ 7438 w 17162"/>
                        <a:gd name="connsiteY21" fmla="*/ 69351 h 75637"/>
                        <a:gd name="connsiteX22" fmla="*/ 6676 w 17162"/>
                        <a:gd name="connsiteY22" fmla="*/ 68970 h 75637"/>
                        <a:gd name="connsiteX23" fmla="*/ 6295 w 17162"/>
                        <a:gd name="connsiteY23" fmla="*/ 68398 h 756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17162" h="75637">
                          <a:moveTo>
                            <a:pt x="7057" y="75637"/>
                          </a:moveTo>
                          <a:cubicBezTo>
                            <a:pt x="7153" y="75637"/>
                            <a:pt x="7248" y="75637"/>
                            <a:pt x="7343" y="75637"/>
                          </a:cubicBezTo>
                          <a:cubicBezTo>
                            <a:pt x="7438" y="75637"/>
                            <a:pt x="7534" y="75637"/>
                            <a:pt x="7629" y="75637"/>
                          </a:cubicBezTo>
                          <a:cubicBezTo>
                            <a:pt x="11344" y="75542"/>
                            <a:pt x="14487" y="72494"/>
                            <a:pt x="14582" y="68684"/>
                          </a:cubicBezTo>
                          <a:lnTo>
                            <a:pt x="17154" y="7629"/>
                          </a:lnTo>
                          <a:cubicBezTo>
                            <a:pt x="17249" y="5724"/>
                            <a:pt x="16582" y="3819"/>
                            <a:pt x="15249" y="2390"/>
                          </a:cubicBezTo>
                          <a:cubicBezTo>
                            <a:pt x="13916" y="962"/>
                            <a:pt x="12106" y="104"/>
                            <a:pt x="10201" y="9"/>
                          </a:cubicBezTo>
                          <a:cubicBezTo>
                            <a:pt x="8296" y="-86"/>
                            <a:pt x="6391" y="580"/>
                            <a:pt x="4962" y="1914"/>
                          </a:cubicBezTo>
                          <a:cubicBezTo>
                            <a:pt x="3533" y="3247"/>
                            <a:pt x="2676" y="5057"/>
                            <a:pt x="2581" y="6962"/>
                          </a:cubicBezTo>
                          <a:lnTo>
                            <a:pt x="9" y="68018"/>
                          </a:lnTo>
                          <a:cubicBezTo>
                            <a:pt x="-86" y="69922"/>
                            <a:pt x="580" y="71828"/>
                            <a:pt x="1914" y="73256"/>
                          </a:cubicBezTo>
                          <a:cubicBezTo>
                            <a:pt x="3343" y="74780"/>
                            <a:pt x="5153" y="75542"/>
                            <a:pt x="7057" y="75637"/>
                          </a:cubicBezTo>
                          <a:lnTo>
                            <a:pt x="7057" y="75637"/>
                          </a:lnTo>
                          <a:close/>
                          <a:moveTo>
                            <a:pt x="6295" y="68398"/>
                          </a:moveTo>
                          <a:lnTo>
                            <a:pt x="8867" y="7343"/>
                          </a:lnTo>
                          <a:cubicBezTo>
                            <a:pt x="8867" y="6962"/>
                            <a:pt x="9058" y="6677"/>
                            <a:pt x="9248" y="6581"/>
                          </a:cubicBezTo>
                          <a:cubicBezTo>
                            <a:pt x="9344" y="6486"/>
                            <a:pt x="9629" y="6296"/>
                            <a:pt x="10010" y="6296"/>
                          </a:cubicBezTo>
                          <a:cubicBezTo>
                            <a:pt x="10391" y="6296"/>
                            <a:pt x="10582" y="6486"/>
                            <a:pt x="10772" y="6581"/>
                          </a:cubicBezTo>
                          <a:cubicBezTo>
                            <a:pt x="10867" y="6677"/>
                            <a:pt x="11058" y="6962"/>
                            <a:pt x="11058" y="7343"/>
                          </a:cubicBezTo>
                          <a:lnTo>
                            <a:pt x="8486" y="68398"/>
                          </a:lnTo>
                          <a:cubicBezTo>
                            <a:pt x="8486" y="68970"/>
                            <a:pt x="8010" y="69351"/>
                            <a:pt x="7438" y="69351"/>
                          </a:cubicBezTo>
                          <a:lnTo>
                            <a:pt x="7438" y="69351"/>
                          </a:lnTo>
                          <a:cubicBezTo>
                            <a:pt x="7057" y="69351"/>
                            <a:pt x="6867" y="69161"/>
                            <a:pt x="6676" y="68970"/>
                          </a:cubicBezTo>
                          <a:cubicBezTo>
                            <a:pt x="6486" y="68970"/>
                            <a:pt x="6295" y="68779"/>
                            <a:pt x="6295" y="68398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5" name="Freeform: Shape 264">
                      <a:extLst>
                        <a:ext uri="{FF2B5EF4-FFF2-40B4-BE49-F238E27FC236}">
                          <a16:creationId xmlns:a16="http://schemas.microsoft.com/office/drawing/2014/main" id="{1FBC1678-31FB-47ED-859F-BEDFAA2A74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64091" y="5087683"/>
                      <a:ext cx="46327" cy="43443"/>
                    </a:xfrm>
                    <a:custGeom>
                      <a:avLst/>
                      <a:gdLst>
                        <a:gd name="connsiteX0" fmla="*/ 6321 w 46327"/>
                        <a:gd name="connsiteY0" fmla="*/ 43434 h 43443"/>
                        <a:gd name="connsiteX1" fmla="*/ 6321 w 46327"/>
                        <a:gd name="connsiteY1" fmla="*/ 43434 h 43443"/>
                        <a:gd name="connsiteX2" fmla="*/ 13560 w 46327"/>
                        <a:gd name="connsiteY2" fmla="*/ 37052 h 43443"/>
                        <a:gd name="connsiteX3" fmla="*/ 14417 w 46327"/>
                        <a:gd name="connsiteY3" fmla="*/ 31813 h 43443"/>
                        <a:gd name="connsiteX4" fmla="*/ 33562 w 46327"/>
                        <a:gd name="connsiteY4" fmla="*/ 14478 h 43443"/>
                        <a:gd name="connsiteX5" fmla="*/ 39658 w 46327"/>
                        <a:gd name="connsiteY5" fmla="*/ 13621 h 43443"/>
                        <a:gd name="connsiteX6" fmla="*/ 46326 w 46327"/>
                        <a:gd name="connsiteY6" fmla="*/ 6667 h 43443"/>
                        <a:gd name="connsiteX7" fmla="*/ 39372 w 46327"/>
                        <a:gd name="connsiteY7" fmla="*/ 0 h 43443"/>
                        <a:gd name="connsiteX8" fmla="*/ 34 w 46327"/>
                        <a:gd name="connsiteY8" fmla="*/ 36195 h 43443"/>
                        <a:gd name="connsiteX9" fmla="*/ 6321 w 46327"/>
                        <a:gd name="connsiteY9" fmla="*/ 43434 h 434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327" h="43443">
                          <a:moveTo>
                            <a:pt x="6321" y="43434"/>
                          </a:moveTo>
                          <a:lnTo>
                            <a:pt x="6321" y="43434"/>
                          </a:lnTo>
                          <a:cubicBezTo>
                            <a:pt x="10035" y="43624"/>
                            <a:pt x="13274" y="40862"/>
                            <a:pt x="13560" y="37052"/>
                          </a:cubicBezTo>
                          <a:cubicBezTo>
                            <a:pt x="13655" y="35242"/>
                            <a:pt x="13941" y="33528"/>
                            <a:pt x="14417" y="31813"/>
                          </a:cubicBezTo>
                          <a:cubicBezTo>
                            <a:pt x="17274" y="20574"/>
                            <a:pt x="26418" y="16192"/>
                            <a:pt x="33562" y="14478"/>
                          </a:cubicBezTo>
                          <a:cubicBezTo>
                            <a:pt x="36896" y="13716"/>
                            <a:pt x="39372" y="13621"/>
                            <a:pt x="39658" y="13621"/>
                          </a:cubicBezTo>
                          <a:cubicBezTo>
                            <a:pt x="43373" y="13525"/>
                            <a:pt x="46421" y="10382"/>
                            <a:pt x="46326" y="6667"/>
                          </a:cubicBezTo>
                          <a:cubicBezTo>
                            <a:pt x="46230" y="2953"/>
                            <a:pt x="43182" y="0"/>
                            <a:pt x="39372" y="0"/>
                          </a:cubicBezTo>
                          <a:cubicBezTo>
                            <a:pt x="26609" y="286"/>
                            <a:pt x="1939" y="8191"/>
                            <a:pt x="34" y="36195"/>
                          </a:cubicBezTo>
                          <a:cubicBezTo>
                            <a:pt x="-347" y="39909"/>
                            <a:pt x="2511" y="43243"/>
                            <a:pt x="6321" y="43434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54" name="Freeform: Shape 253">
                    <a:extLst>
                      <a:ext uri="{FF2B5EF4-FFF2-40B4-BE49-F238E27FC236}">
                        <a16:creationId xmlns:a16="http://schemas.microsoft.com/office/drawing/2014/main" id="{A289FBCF-D696-421E-9D93-2BF469749337}"/>
                      </a:ext>
                    </a:extLst>
                  </p:cNvPr>
                  <p:cNvSpPr/>
                  <p:nvPr/>
                </p:nvSpPr>
                <p:spPr>
                  <a:xfrm>
                    <a:off x="6779990" y="1978628"/>
                    <a:ext cx="357724" cy="209740"/>
                  </a:xfrm>
                  <a:custGeom>
                    <a:avLst/>
                    <a:gdLst>
                      <a:gd name="connsiteX0" fmla="*/ 6191 w 357724"/>
                      <a:gd name="connsiteY0" fmla="*/ 0 h 209740"/>
                      <a:gd name="connsiteX1" fmla="*/ 6191 w 357724"/>
                      <a:gd name="connsiteY1" fmla="*/ 0 h 209740"/>
                      <a:gd name="connsiteX2" fmla="*/ 5715 w 357724"/>
                      <a:gd name="connsiteY2" fmla="*/ 0 h 209740"/>
                      <a:gd name="connsiteX3" fmla="*/ 4858 w 357724"/>
                      <a:gd name="connsiteY3" fmla="*/ 95 h 209740"/>
                      <a:gd name="connsiteX4" fmla="*/ 4763 w 357724"/>
                      <a:gd name="connsiteY4" fmla="*/ 95 h 209740"/>
                      <a:gd name="connsiteX5" fmla="*/ 4572 w 357724"/>
                      <a:gd name="connsiteY5" fmla="*/ 190 h 209740"/>
                      <a:gd name="connsiteX6" fmla="*/ 4286 w 357724"/>
                      <a:gd name="connsiteY6" fmla="*/ 286 h 209740"/>
                      <a:gd name="connsiteX7" fmla="*/ 2762 w 357724"/>
                      <a:gd name="connsiteY7" fmla="*/ 952 h 209740"/>
                      <a:gd name="connsiteX8" fmla="*/ 2667 w 357724"/>
                      <a:gd name="connsiteY8" fmla="*/ 1048 h 209740"/>
                      <a:gd name="connsiteX9" fmla="*/ 1429 w 357724"/>
                      <a:gd name="connsiteY9" fmla="*/ 2191 h 209740"/>
                      <a:gd name="connsiteX10" fmla="*/ 1334 w 357724"/>
                      <a:gd name="connsiteY10" fmla="*/ 2286 h 209740"/>
                      <a:gd name="connsiteX11" fmla="*/ 1334 w 357724"/>
                      <a:gd name="connsiteY11" fmla="*/ 2381 h 209740"/>
                      <a:gd name="connsiteX12" fmla="*/ 1143 w 357724"/>
                      <a:gd name="connsiteY12" fmla="*/ 2572 h 209740"/>
                      <a:gd name="connsiteX13" fmla="*/ 1048 w 357724"/>
                      <a:gd name="connsiteY13" fmla="*/ 2667 h 209740"/>
                      <a:gd name="connsiteX14" fmla="*/ 476 w 357724"/>
                      <a:gd name="connsiteY14" fmla="*/ 3524 h 209740"/>
                      <a:gd name="connsiteX15" fmla="*/ 476 w 357724"/>
                      <a:gd name="connsiteY15" fmla="*/ 3619 h 209740"/>
                      <a:gd name="connsiteX16" fmla="*/ 476 w 357724"/>
                      <a:gd name="connsiteY16" fmla="*/ 3715 h 209740"/>
                      <a:gd name="connsiteX17" fmla="*/ 381 w 357724"/>
                      <a:gd name="connsiteY17" fmla="*/ 4000 h 209740"/>
                      <a:gd name="connsiteX18" fmla="*/ 191 w 357724"/>
                      <a:gd name="connsiteY18" fmla="*/ 4572 h 209740"/>
                      <a:gd name="connsiteX19" fmla="*/ 191 w 357724"/>
                      <a:gd name="connsiteY19" fmla="*/ 4572 h 209740"/>
                      <a:gd name="connsiteX20" fmla="*/ 191 w 357724"/>
                      <a:gd name="connsiteY20" fmla="*/ 4763 h 209740"/>
                      <a:gd name="connsiteX21" fmla="*/ 0 w 357724"/>
                      <a:gd name="connsiteY21" fmla="*/ 5620 h 209740"/>
                      <a:gd name="connsiteX22" fmla="*/ 0 w 357724"/>
                      <a:gd name="connsiteY22" fmla="*/ 5715 h 209740"/>
                      <a:gd name="connsiteX23" fmla="*/ 0 w 357724"/>
                      <a:gd name="connsiteY23" fmla="*/ 6001 h 209740"/>
                      <a:gd name="connsiteX24" fmla="*/ 0 w 357724"/>
                      <a:gd name="connsiteY24" fmla="*/ 6858 h 209740"/>
                      <a:gd name="connsiteX25" fmla="*/ 0 w 357724"/>
                      <a:gd name="connsiteY25" fmla="*/ 7048 h 209740"/>
                      <a:gd name="connsiteX26" fmla="*/ 0 w 357724"/>
                      <a:gd name="connsiteY26" fmla="*/ 7334 h 209740"/>
                      <a:gd name="connsiteX27" fmla="*/ 95 w 357724"/>
                      <a:gd name="connsiteY27" fmla="*/ 7620 h 209740"/>
                      <a:gd name="connsiteX28" fmla="*/ 191 w 357724"/>
                      <a:gd name="connsiteY28" fmla="*/ 8001 h 209740"/>
                      <a:gd name="connsiteX29" fmla="*/ 191 w 357724"/>
                      <a:gd name="connsiteY29" fmla="*/ 8096 h 209740"/>
                      <a:gd name="connsiteX30" fmla="*/ 571 w 357724"/>
                      <a:gd name="connsiteY30" fmla="*/ 9049 h 209740"/>
                      <a:gd name="connsiteX31" fmla="*/ 667 w 357724"/>
                      <a:gd name="connsiteY31" fmla="*/ 9144 h 209740"/>
                      <a:gd name="connsiteX32" fmla="*/ 667 w 357724"/>
                      <a:gd name="connsiteY32" fmla="*/ 9144 h 209740"/>
                      <a:gd name="connsiteX33" fmla="*/ 667 w 357724"/>
                      <a:gd name="connsiteY33" fmla="*/ 9239 h 209740"/>
                      <a:gd name="connsiteX34" fmla="*/ 115062 w 357724"/>
                      <a:gd name="connsiteY34" fmla="*/ 206692 h 209740"/>
                      <a:gd name="connsiteX35" fmla="*/ 119920 w 357724"/>
                      <a:gd name="connsiteY35" fmla="*/ 209740 h 209740"/>
                      <a:gd name="connsiteX36" fmla="*/ 120491 w 357724"/>
                      <a:gd name="connsiteY36" fmla="*/ 209740 h 209740"/>
                      <a:gd name="connsiteX37" fmla="*/ 125254 w 357724"/>
                      <a:gd name="connsiteY37" fmla="*/ 207550 h 209740"/>
                      <a:gd name="connsiteX38" fmla="*/ 191358 w 357724"/>
                      <a:gd name="connsiteY38" fmla="*/ 129159 h 209740"/>
                      <a:gd name="connsiteX39" fmla="*/ 263557 w 357724"/>
                      <a:gd name="connsiteY39" fmla="*/ 156591 h 209740"/>
                      <a:gd name="connsiteX40" fmla="*/ 263938 w 357724"/>
                      <a:gd name="connsiteY40" fmla="*/ 156686 h 209740"/>
                      <a:gd name="connsiteX41" fmla="*/ 266129 w 357724"/>
                      <a:gd name="connsiteY41" fmla="*/ 157067 h 209740"/>
                      <a:gd name="connsiteX42" fmla="*/ 270986 w 357724"/>
                      <a:gd name="connsiteY42" fmla="*/ 154781 h 209740"/>
                      <a:gd name="connsiteX43" fmla="*/ 272034 w 357724"/>
                      <a:gd name="connsiteY43" fmla="*/ 148971 h 209740"/>
                      <a:gd name="connsiteX44" fmla="*/ 265271 w 357724"/>
                      <a:gd name="connsiteY44" fmla="*/ 53149 h 209740"/>
                      <a:gd name="connsiteX45" fmla="*/ 354044 w 357724"/>
                      <a:gd name="connsiteY45" fmla="*/ 13525 h 209740"/>
                      <a:gd name="connsiteX46" fmla="*/ 357568 w 357724"/>
                      <a:gd name="connsiteY46" fmla="*/ 6572 h 209740"/>
                      <a:gd name="connsiteX47" fmla="*/ 351568 w 357724"/>
                      <a:gd name="connsiteY47" fmla="*/ 1619 h 209740"/>
                      <a:gd name="connsiteX48" fmla="*/ 6191 w 357724"/>
                      <a:gd name="connsiteY48" fmla="*/ 0 h 209740"/>
                      <a:gd name="connsiteX49" fmla="*/ 6191 w 357724"/>
                      <a:gd name="connsiteY49" fmla="*/ 0 h 209740"/>
                      <a:gd name="connsiteX50" fmla="*/ 200025 w 357724"/>
                      <a:gd name="connsiteY50" fmla="*/ 119253 h 209740"/>
                      <a:gd name="connsiteX51" fmla="*/ 205454 w 357724"/>
                      <a:gd name="connsiteY51" fmla="*/ 112871 h 209740"/>
                      <a:gd name="connsiteX52" fmla="*/ 222028 w 357724"/>
                      <a:gd name="connsiteY52" fmla="*/ 93154 h 209740"/>
                      <a:gd name="connsiteX53" fmla="*/ 250984 w 357724"/>
                      <a:gd name="connsiteY53" fmla="*/ 138589 h 209740"/>
                      <a:gd name="connsiteX54" fmla="*/ 200025 w 357724"/>
                      <a:gd name="connsiteY54" fmla="*/ 119253 h 209740"/>
                      <a:gd name="connsiteX55" fmla="*/ 322707 w 357724"/>
                      <a:gd name="connsiteY55" fmla="*/ 14002 h 209740"/>
                      <a:gd name="connsiteX56" fmla="*/ 258033 w 357724"/>
                      <a:gd name="connsiteY56" fmla="*/ 42863 h 209740"/>
                      <a:gd name="connsiteX57" fmla="*/ 81820 w 357724"/>
                      <a:gd name="connsiteY57" fmla="*/ 12763 h 209740"/>
                      <a:gd name="connsiteX58" fmla="*/ 322707 w 357724"/>
                      <a:gd name="connsiteY58" fmla="*/ 14002 h 209740"/>
                      <a:gd name="connsiteX59" fmla="*/ 252984 w 357724"/>
                      <a:gd name="connsiteY59" fmla="*/ 54673 h 209740"/>
                      <a:gd name="connsiteX60" fmla="*/ 258127 w 357724"/>
                      <a:gd name="connsiteY60" fmla="*/ 126682 h 209740"/>
                      <a:gd name="connsiteX61" fmla="*/ 227933 w 357724"/>
                      <a:gd name="connsiteY61" fmla="*/ 79438 h 209740"/>
                      <a:gd name="connsiteX62" fmla="*/ 227552 w 357724"/>
                      <a:gd name="connsiteY62" fmla="*/ 78962 h 209740"/>
                      <a:gd name="connsiteX63" fmla="*/ 227171 w 357724"/>
                      <a:gd name="connsiteY63" fmla="*/ 78486 h 209740"/>
                      <a:gd name="connsiteX64" fmla="*/ 226790 w 357724"/>
                      <a:gd name="connsiteY64" fmla="*/ 78105 h 209740"/>
                      <a:gd name="connsiteX65" fmla="*/ 226409 w 357724"/>
                      <a:gd name="connsiteY65" fmla="*/ 77819 h 209740"/>
                      <a:gd name="connsiteX66" fmla="*/ 226028 w 357724"/>
                      <a:gd name="connsiteY66" fmla="*/ 77533 h 209740"/>
                      <a:gd name="connsiteX67" fmla="*/ 225266 w 357724"/>
                      <a:gd name="connsiteY67" fmla="*/ 77152 h 209740"/>
                      <a:gd name="connsiteX68" fmla="*/ 224790 w 357724"/>
                      <a:gd name="connsiteY68" fmla="*/ 76962 h 209740"/>
                      <a:gd name="connsiteX69" fmla="*/ 224790 w 357724"/>
                      <a:gd name="connsiteY69" fmla="*/ 76962 h 209740"/>
                      <a:gd name="connsiteX70" fmla="*/ 76867 w 357724"/>
                      <a:gd name="connsiteY70" fmla="*/ 24765 h 209740"/>
                      <a:gd name="connsiteX71" fmla="*/ 252984 w 357724"/>
                      <a:gd name="connsiteY71" fmla="*/ 54673 h 209740"/>
                      <a:gd name="connsiteX72" fmla="*/ 212122 w 357724"/>
                      <a:gd name="connsiteY72" fmla="*/ 85534 h 209740"/>
                      <a:gd name="connsiteX73" fmla="*/ 121539 w 357724"/>
                      <a:gd name="connsiteY73" fmla="*/ 192977 h 209740"/>
                      <a:gd name="connsiteX74" fmla="*/ 20002 w 357724"/>
                      <a:gd name="connsiteY74" fmla="*/ 17716 h 209740"/>
                      <a:gd name="connsiteX75" fmla="*/ 212122 w 357724"/>
                      <a:gd name="connsiteY75" fmla="*/ 85534 h 2097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</a:cxnLst>
                    <a:rect l="l" t="t" r="r" b="b"/>
                    <a:pathLst>
                      <a:path w="357724" h="209740">
                        <a:moveTo>
                          <a:pt x="6191" y="0"/>
                        </a:moveTo>
                        <a:cubicBezTo>
                          <a:pt x="6191" y="0"/>
                          <a:pt x="6191" y="0"/>
                          <a:pt x="6191" y="0"/>
                        </a:cubicBezTo>
                        <a:cubicBezTo>
                          <a:pt x="6001" y="0"/>
                          <a:pt x="5905" y="0"/>
                          <a:pt x="5715" y="0"/>
                        </a:cubicBezTo>
                        <a:cubicBezTo>
                          <a:pt x="5429" y="0"/>
                          <a:pt x="5143" y="0"/>
                          <a:pt x="4858" y="95"/>
                        </a:cubicBezTo>
                        <a:cubicBezTo>
                          <a:pt x="4858" y="95"/>
                          <a:pt x="4858" y="95"/>
                          <a:pt x="4763" y="95"/>
                        </a:cubicBezTo>
                        <a:cubicBezTo>
                          <a:pt x="4667" y="95"/>
                          <a:pt x="4667" y="95"/>
                          <a:pt x="4572" y="190"/>
                        </a:cubicBezTo>
                        <a:cubicBezTo>
                          <a:pt x="4477" y="190"/>
                          <a:pt x="4382" y="286"/>
                          <a:pt x="4286" y="286"/>
                        </a:cubicBezTo>
                        <a:cubicBezTo>
                          <a:pt x="3715" y="476"/>
                          <a:pt x="3239" y="667"/>
                          <a:pt x="2762" y="952"/>
                        </a:cubicBezTo>
                        <a:cubicBezTo>
                          <a:pt x="2762" y="952"/>
                          <a:pt x="2762" y="952"/>
                          <a:pt x="2667" y="1048"/>
                        </a:cubicBezTo>
                        <a:cubicBezTo>
                          <a:pt x="2191" y="1333"/>
                          <a:pt x="1810" y="1715"/>
                          <a:pt x="1429" y="2191"/>
                        </a:cubicBezTo>
                        <a:cubicBezTo>
                          <a:pt x="1429" y="2191"/>
                          <a:pt x="1334" y="2286"/>
                          <a:pt x="1334" y="2286"/>
                        </a:cubicBezTo>
                        <a:cubicBezTo>
                          <a:pt x="1334" y="2286"/>
                          <a:pt x="1334" y="2381"/>
                          <a:pt x="1334" y="2381"/>
                        </a:cubicBezTo>
                        <a:cubicBezTo>
                          <a:pt x="1238" y="2476"/>
                          <a:pt x="1238" y="2476"/>
                          <a:pt x="1143" y="2572"/>
                        </a:cubicBezTo>
                        <a:cubicBezTo>
                          <a:pt x="1143" y="2572"/>
                          <a:pt x="1143" y="2667"/>
                          <a:pt x="1048" y="2667"/>
                        </a:cubicBezTo>
                        <a:cubicBezTo>
                          <a:pt x="858" y="2953"/>
                          <a:pt x="667" y="3238"/>
                          <a:pt x="476" y="3524"/>
                        </a:cubicBezTo>
                        <a:cubicBezTo>
                          <a:pt x="476" y="3524"/>
                          <a:pt x="476" y="3619"/>
                          <a:pt x="476" y="3619"/>
                        </a:cubicBezTo>
                        <a:cubicBezTo>
                          <a:pt x="476" y="3619"/>
                          <a:pt x="476" y="3715"/>
                          <a:pt x="476" y="3715"/>
                        </a:cubicBezTo>
                        <a:cubicBezTo>
                          <a:pt x="476" y="3810"/>
                          <a:pt x="381" y="3905"/>
                          <a:pt x="381" y="4000"/>
                        </a:cubicBezTo>
                        <a:cubicBezTo>
                          <a:pt x="286" y="4191"/>
                          <a:pt x="191" y="4381"/>
                          <a:pt x="191" y="4572"/>
                        </a:cubicBezTo>
                        <a:cubicBezTo>
                          <a:pt x="191" y="4572"/>
                          <a:pt x="191" y="4572"/>
                          <a:pt x="191" y="4572"/>
                        </a:cubicBezTo>
                        <a:cubicBezTo>
                          <a:pt x="191" y="4667"/>
                          <a:pt x="191" y="4667"/>
                          <a:pt x="191" y="4763"/>
                        </a:cubicBezTo>
                        <a:cubicBezTo>
                          <a:pt x="95" y="5048"/>
                          <a:pt x="95" y="5334"/>
                          <a:pt x="0" y="5620"/>
                        </a:cubicBezTo>
                        <a:cubicBezTo>
                          <a:pt x="0" y="5620"/>
                          <a:pt x="0" y="5715"/>
                          <a:pt x="0" y="5715"/>
                        </a:cubicBezTo>
                        <a:cubicBezTo>
                          <a:pt x="0" y="5810"/>
                          <a:pt x="0" y="5905"/>
                          <a:pt x="0" y="6001"/>
                        </a:cubicBezTo>
                        <a:cubicBezTo>
                          <a:pt x="0" y="6286"/>
                          <a:pt x="0" y="6572"/>
                          <a:pt x="0" y="6858"/>
                        </a:cubicBezTo>
                        <a:cubicBezTo>
                          <a:pt x="0" y="6953"/>
                          <a:pt x="0" y="6953"/>
                          <a:pt x="0" y="7048"/>
                        </a:cubicBezTo>
                        <a:cubicBezTo>
                          <a:pt x="0" y="7144"/>
                          <a:pt x="0" y="7239"/>
                          <a:pt x="0" y="7334"/>
                        </a:cubicBezTo>
                        <a:cubicBezTo>
                          <a:pt x="0" y="7429"/>
                          <a:pt x="0" y="7525"/>
                          <a:pt x="95" y="7620"/>
                        </a:cubicBezTo>
                        <a:cubicBezTo>
                          <a:pt x="95" y="7715"/>
                          <a:pt x="191" y="7906"/>
                          <a:pt x="191" y="8001"/>
                        </a:cubicBezTo>
                        <a:cubicBezTo>
                          <a:pt x="191" y="8001"/>
                          <a:pt x="191" y="8001"/>
                          <a:pt x="191" y="8096"/>
                        </a:cubicBezTo>
                        <a:cubicBezTo>
                          <a:pt x="286" y="8477"/>
                          <a:pt x="476" y="8763"/>
                          <a:pt x="571" y="9049"/>
                        </a:cubicBezTo>
                        <a:cubicBezTo>
                          <a:pt x="571" y="9049"/>
                          <a:pt x="571" y="9049"/>
                          <a:pt x="667" y="9144"/>
                        </a:cubicBezTo>
                        <a:cubicBezTo>
                          <a:pt x="667" y="9144"/>
                          <a:pt x="667" y="9144"/>
                          <a:pt x="667" y="9144"/>
                        </a:cubicBezTo>
                        <a:cubicBezTo>
                          <a:pt x="667" y="9144"/>
                          <a:pt x="667" y="9239"/>
                          <a:pt x="667" y="9239"/>
                        </a:cubicBezTo>
                        <a:lnTo>
                          <a:pt x="115062" y="206692"/>
                        </a:lnTo>
                        <a:cubicBezTo>
                          <a:pt x="116110" y="208407"/>
                          <a:pt x="117920" y="209550"/>
                          <a:pt x="119920" y="209740"/>
                        </a:cubicBezTo>
                        <a:cubicBezTo>
                          <a:pt x="120110" y="209740"/>
                          <a:pt x="120301" y="209740"/>
                          <a:pt x="120491" y="209740"/>
                        </a:cubicBezTo>
                        <a:cubicBezTo>
                          <a:pt x="122301" y="209740"/>
                          <a:pt x="124016" y="208978"/>
                          <a:pt x="125254" y="207550"/>
                        </a:cubicBezTo>
                        <a:lnTo>
                          <a:pt x="191358" y="129159"/>
                        </a:lnTo>
                        <a:lnTo>
                          <a:pt x="263557" y="156591"/>
                        </a:lnTo>
                        <a:cubicBezTo>
                          <a:pt x="263557" y="156591"/>
                          <a:pt x="263843" y="156686"/>
                          <a:pt x="263938" y="156686"/>
                        </a:cubicBezTo>
                        <a:cubicBezTo>
                          <a:pt x="264605" y="156972"/>
                          <a:pt x="265366" y="157067"/>
                          <a:pt x="266129" y="157067"/>
                        </a:cubicBezTo>
                        <a:cubicBezTo>
                          <a:pt x="267938" y="157067"/>
                          <a:pt x="269748" y="156210"/>
                          <a:pt x="270986" y="154781"/>
                        </a:cubicBezTo>
                        <a:cubicBezTo>
                          <a:pt x="272320" y="153162"/>
                          <a:pt x="272701" y="150876"/>
                          <a:pt x="272034" y="148971"/>
                        </a:cubicBezTo>
                        <a:lnTo>
                          <a:pt x="265271" y="53149"/>
                        </a:lnTo>
                        <a:lnTo>
                          <a:pt x="354044" y="13525"/>
                        </a:lnTo>
                        <a:cubicBezTo>
                          <a:pt x="356711" y="12287"/>
                          <a:pt x="358235" y="9430"/>
                          <a:pt x="357568" y="6572"/>
                        </a:cubicBezTo>
                        <a:cubicBezTo>
                          <a:pt x="356997" y="3715"/>
                          <a:pt x="354425" y="1619"/>
                          <a:pt x="351568" y="1619"/>
                        </a:cubicBezTo>
                        <a:lnTo>
                          <a:pt x="6191" y="0"/>
                        </a:lnTo>
                        <a:cubicBezTo>
                          <a:pt x="6286" y="0"/>
                          <a:pt x="6191" y="0"/>
                          <a:pt x="6191" y="0"/>
                        </a:cubicBezTo>
                        <a:close/>
                        <a:moveTo>
                          <a:pt x="200025" y="119253"/>
                        </a:moveTo>
                        <a:lnTo>
                          <a:pt x="205454" y="112871"/>
                        </a:lnTo>
                        <a:lnTo>
                          <a:pt x="222028" y="93154"/>
                        </a:lnTo>
                        <a:lnTo>
                          <a:pt x="250984" y="138589"/>
                        </a:lnTo>
                        <a:lnTo>
                          <a:pt x="200025" y="119253"/>
                        </a:lnTo>
                        <a:close/>
                        <a:moveTo>
                          <a:pt x="322707" y="14002"/>
                        </a:moveTo>
                        <a:lnTo>
                          <a:pt x="258033" y="42863"/>
                        </a:lnTo>
                        <a:lnTo>
                          <a:pt x="81820" y="12763"/>
                        </a:lnTo>
                        <a:lnTo>
                          <a:pt x="322707" y="14002"/>
                        </a:lnTo>
                        <a:close/>
                        <a:moveTo>
                          <a:pt x="252984" y="54673"/>
                        </a:moveTo>
                        <a:lnTo>
                          <a:pt x="258127" y="126682"/>
                        </a:lnTo>
                        <a:lnTo>
                          <a:pt x="227933" y="79438"/>
                        </a:lnTo>
                        <a:cubicBezTo>
                          <a:pt x="227838" y="79248"/>
                          <a:pt x="227648" y="79153"/>
                          <a:pt x="227552" y="78962"/>
                        </a:cubicBezTo>
                        <a:cubicBezTo>
                          <a:pt x="227457" y="78772"/>
                          <a:pt x="227266" y="78581"/>
                          <a:pt x="227171" y="78486"/>
                        </a:cubicBezTo>
                        <a:cubicBezTo>
                          <a:pt x="227076" y="78391"/>
                          <a:pt x="226886" y="78200"/>
                          <a:pt x="226790" y="78105"/>
                        </a:cubicBezTo>
                        <a:cubicBezTo>
                          <a:pt x="226695" y="78010"/>
                          <a:pt x="226600" y="77915"/>
                          <a:pt x="226409" y="77819"/>
                        </a:cubicBezTo>
                        <a:cubicBezTo>
                          <a:pt x="226314" y="77724"/>
                          <a:pt x="226123" y="77629"/>
                          <a:pt x="226028" y="77533"/>
                        </a:cubicBezTo>
                        <a:cubicBezTo>
                          <a:pt x="225743" y="77343"/>
                          <a:pt x="225552" y="77248"/>
                          <a:pt x="225266" y="77152"/>
                        </a:cubicBezTo>
                        <a:cubicBezTo>
                          <a:pt x="225076" y="77057"/>
                          <a:pt x="224980" y="76962"/>
                          <a:pt x="224790" y="76962"/>
                        </a:cubicBezTo>
                        <a:cubicBezTo>
                          <a:pt x="224790" y="76962"/>
                          <a:pt x="224790" y="76962"/>
                          <a:pt x="224790" y="76962"/>
                        </a:cubicBezTo>
                        <a:lnTo>
                          <a:pt x="76867" y="24765"/>
                        </a:lnTo>
                        <a:lnTo>
                          <a:pt x="252984" y="54673"/>
                        </a:lnTo>
                        <a:close/>
                        <a:moveTo>
                          <a:pt x="212122" y="85534"/>
                        </a:moveTo>
                        <a:lnTo>
                          <a:pt x="121539" y="192977"/>
                        </a:lnTo>
                        <a:lnTo>
                          <a:pt x="20002" y="17716"/>
                        </a:lnTo>
                        <a:lnTo>
                          <a:pt x="212122" y="8553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55" name="Freeform: Shape 254">
                    <a:extLst>
                      <a:ext uri="{FF2B5EF4-FFF2-40B4-BE49-F238E27FC236}">
                        <a16:creationId xmlns:a16="http://schemas.microsoft.com/office/drawing/2014/main" id="{7F680228-65F8-4892-962C-5811CCEBDC34}"/>
                      </a:ext>
                    </a:extLst>
                  </p:cNvPr>
                  <p:cNvSpPr/>
                  <p:nvPr/>
                </p:nvSpPr>
                <p:spPr>
                  <a:xfrm>
                    <a:off x="6740366" y="2823176"/>
                    <a:ext cx="309398" cy="301499"/>
                  </a:xfrm>
                  <a:custGeom>
                    <a:avLst/>
                    <a:gdLst>
                      <a:gd name="connsiteX0" fmla="*/ 121825 w 309398"/>
                      <a:gd name="connsiteY0" fmla="*/ 301499 h 301499"/>
                      <a:gd name="connsiteX1" fmla="*/ 243554 w 309398"/>
                      <a:gd name="connsiteY1" fmla="*/ 179770 h 301499"/>
                      <a:gd name="connsiteX2" fmla="*/ 211360 w 309398"/>
                      <a:gd name="connsiteY2" fmla="*/ 97379 h 301499"/>
                      <a:gd name="connsiteX3" fmla="*/ 234315 w 309398"/>
                      <a:gd name="connsiteY3" fmla="*/ 74423 h 301499"/>
                      <a:gd name="connsiteX4" fmla="*/ 237934 w 309398"/>
                      <a:gd name="connsiteY4" fmla="*/ 76519 h 301499"/>
                      <a:gd name="connsiteX5" fmla="*/ 285845 w 309398"/>
                      <a:gd name="connsiteY5" fmla="*/ 81758 h 301499"/>
                      <a:gd name="connsiteX6" fmla="*/ 286416 w 309398"/>
                      <a:gd name="connsiteY6" fmla="*/ 81758 h 301499"/>
                      <a:gd name="connsiteX7" fmla="*/ 291465 w 309398"/>
                      <a:gd name="connsiteY7" fmla="*/ 77186 h 301499"/>
                      <a:gd name="connsiteX8" fmla="*/ 286988 w 309398"/>
                      <a:gd name="connsiteY8" fmla="*/ 71566 h 301499"/>
                      <a:gd name="connsiteX9" fmla="*/ 242030 w 309398"/>
                      <a:gd name="connsiteY9" fmla="*/ 66613 h 301499"/>
                      <a:gd name="connsiteX10" fmla="*/ 255175 w 309398"/>
                      <a:gd name="connsiteY10" fmla="*/ 53468 h 301499"/>
                      <a:gd name="connsiteX11" fmla="*/ 255841 w 309398"/>
                      <a:gd name="connsiteY11" fmla="*/ 53659 h 301499"/>
                      <a:gd name="connsiteX12" fmla="*/ 303752 w 309398"/>
                      <a:gd name="connsiteY12" fmla="*/ 58898 h 301499"/>
                      <a:gd name="connsiteX13" fmla="*/ 304323 w 309398"/>
                      <a:gd name="connsiteY13" fmla="*/ 58898 h 301499"/>
                      <a:gd name="connsiteX14" fmla="*/ 309372 w 309398"/>
                      <a:gd name="connsiteY14" fmla="*/ 54326 h 301499"/>
                      <a:gd name="connsiteX15" fmla="*/ 304895 w 309398"/>
                      <a:gd name="connsiteY15" fmla="*/ 48706 h 301499"/>
                      <a:gd name="connsiteX16" fmla="*/ 264414 w 309398"/>
                      <a:gd name="connsiteY16" fmla="*/ 44229 h 301499"/>
                      <a:gd name="connsiteX17" fmla="*/ 288988 w 309398"/>
                      <a:gd name="connsiteY17" fmla="*/ 19655 h 301499"/>
                      <a:gd name="connsiteX18" fmla="*/ 288988 w 309398"/>
                      <a:gd name="connsiteY18" fmla="*/ 12416 h 301499"/>
                      <a:gd name="connsiteX19" fmla="*/ 281749 w 309398"/>
                      <a:gd name="connsiteY19" fmla="*/ 12416 h 301499"/>
                      <a:gd name="connsiteX20" fmla="*/ 256508 w 309398"/>
                      <a:gd name="connsiteY20" fmla="*/ 37657 h 301499"/>
                      <a:gd name="connsiteX21" fmla="*/ 243173 w 309398"/>
                      <a:gd name="connsiteY21" fmla="*/ 3272 h 301499"/>
                      <a:gd name="connsiteX22" fmla="*/ 236601 w 309398"/>
                      <a:gd name="connsiteY22" fmla="*/ 319 h 301499"/>
                      <a:gd name="connsiteX23" fmla="*/ 233648 w 309398"/>
                      <a:gd name="connsiteY23" fmla="*/ 6891 h 301499"/>
                      <a:gd name="connsiteX24" fmla="*/ 248412 w 309398"/>
                      <a:gd name="connsiteY24" fmla="*/ 45086 h 301499"/>
                      <a:gd name="connsiteX25" fmla="*/ 248602 w 309398"/>
                      <a:gd name="connsiteY25" fmla="*/ 45467 h 301499"/>
                      <a:gd name="connsiteX26" fmla="*/ 237744 w 309398"/>
                      <a:gd name="connsiteY26" fmla="*/ 56326 h 301499"/>
                      <a:gd name="connsiteX27" fmla="*/ 224409 w 309398"/>
                      <a:gd name="connsiteY27" fmla="*/ 20798 h 301499"/>
                      <a:gd name="connsiteX28" fmla="*/ 217837 w 309398"/>
                      <a:gd name="connsiteY28" fmla="*/ 17845 h 301499"/>
                      <a:gd name="connsiteX29" fmla="*/ 214884 w 309398"/>
                      <a:gd name="connsiteY29" fmla="*/ 24417 h 301499"/>
                      <a:gd name="connsiteX30" fmla="*/ 229648 w 309398"/>
                      <a:gd name="connsiteY30" fmla="*/ 63755 h 301499"/>
                      <a:gd name="connsiteX31" fmla="*/ 229933 w 309398"/>
                      <a:gd name="connsiteY31" fmla="*/ 64232 h 301499"/>
                      <a:gd name="connsiteX32" fmla="*/ 204121 w 309398"/>
                      <a:gd name="connsiteY32" fmla="*/ 90044 h 301499"/>
                      <a:gd name="connsiteX33" fmla="*/ 121729 w 309398"/>
                      <a:gd name="connsiteY33" fmla="*/ 57850 h 301499"/>
                      <a:gd name="connsiteX34" fmla="*/ 0 w 309398"/>
                      <a:gd name="connsiteY34" fmla="*/ 179579 h 301499"/>
                      <a:gd name="connsiteX35" fmla="*/ 121825 w 309398"/>
                      <a:gd name="connsiteY35" fmla="*/ 301499 h 301499"/>
                      <a:gd name="connsiteX36" fmla="*/ 121825 w 309398"/>
                      <a:gd name="connsiteY36" fmla="*/ 68232 h 301499"/>
                      <a:gd name="connsiteX37" fmla="*/ 196977 w 309398"/>
                      <a:gd name="connsiteY37" fmla="*/ 97379 h 301499"/>
                      <a:gd name="connsiteX38" fmla="*/ 172878 w 309398"/>
                      <a:gd name="connsiteY38" fmla="*/ 121477 h 301499"/>
                      <a:gd name="connsiteX39" fmla="*/ 121825 w 309398"/>
                      <a:gd name="connsiteY39" fmla="*/ 102236 h 301499"/>
                      <a:gd name="connsiteX40" fmla="*/ 44291 w 309398"/>
                      <a:gd name="connsiteY40" fmla="*/ 179770 h 301499"/>
                      <a:gd name="connsiteX41" fmla="*/ 121825 w 309398"/>
                      <a:gd name="connsiteY41" fmla="*/ 257303 h 301499"/>
                      <a:gd name="connsiteX42" fmla="*/ 199358 w 309398"/>
                      <a:gd name="connsiteY42" fmla="*/ 179770 h 301499"/>
                      <a:gd name="connsiteX43" fmla="*/ 180118 w 309398"/>
                      <a:gd name="connsiteY43" fmla="*/ 128716 h 301499"/>
                      <a:gd name="connsiteX44" fmla="*/ 204216 w 309398"/>
                      <a:gd name="connsiteY44" fmla="*/ 104618 h 301499"/>
                      <a:gd name="connsiteX45" fmla="*/ 233363 w 309398"/>
                      <a:gd name="connsiteY45" fmla="*/ 179770 h 301499"/>
                      <a:gd name="connsiteX46" fmla="*/ 121825 w 309398"/>
                      <a:gd name="connsiteY46" fmla="*/ 291308 h 301499"/>
                      <a:gd name="connsiteX47" fmla="*/ 10287 w 309398"/>
                      <a:gd name="connsiteY47" fmla="*/ 179770 h 301499"/>
                      <a:gd name="connsiteX48" fmla="*/ 121825 w 309398"/>
                      <a:gd name="connsiteY48" fmla="*/ 68232 h 301499"/>
                      <a:gd name="connsiteX49" fmla="*/ 118205 w 309398"/>
                      <a:gd name="connsiteY49" fmla="*/ 183294 h 301499"/>
                      <a:gd name="connsiteX50" fmla="*/ 121825 w 309398"/>
                      <a:gd name="connsiteY50" fmla="*/ 184818 h 301499"/>
                      <a:gd name="connsiteX51" fmla="*/ 125444 w 309398"/>
                      <a:gd name="connsiteY51" fmla="*/ 183294 h 301499"/>
                      <a:gd name="connsiteX52" fmla="*/ 141160 w 309398"/>
                      <a:gd name="connsiteY52" fmla="*/ 167578 h 301499"/>
                      <a:gd name="connsiteX53" fmla="*/ 144685 w 309398"/>
                      <a:gd name="connsiteY53" fmla="*/ 179675 h 301499"/>
                      <a:gd name="connsiteX54" fmla="*/ 121825 w 309398"/>
                      <a:gd name="connsiteY54" fmla="*/ 202535 h 301499"/>
                      <a:gd name="connsiteX55" fmla="*/ 98964 w 309398"/>
                      <a:gd name="connsiteY55" fmla="*/ 179675 h 301499"/>
                      <a:gd name="connsiteX56" fmla="*/ 121825 w 309398"/>
                      <a:gd name="connsiteY56" fmla="*/ 156815 h 301499"/>
                      <a:gd name="connsiteX57" fmla="*/ 133921 w 309398"/>
                      <a:gd name="connsiteY57" fmla="*/ 160339 h 301499"/>
                      <a:gd name="connsiteX58" fmla="*/ 118205 w 309398"/>
                      <a:gd name="connsiteY58" fmla="*/ 176055 h 301499"/>
                      <a:gd name="connsiteX59" fmla="*/ 118205 w 309398"/>
                      <a:gd name="connsiteY59" fmla="*/ 183294 h 301499"/>
                      <a:gd name="connsiteX60" fmla="*/ 141255 w 309398"/>
                      <a:gd name="connsiteY60" fmla="*/ 153100 h 301499"/>
                      <a:gd name="connsiteX61" fmla="*/ 121825 w 309398"/>
                      <a:gd name="connsiteY61" fmla="*/ 146718 h 301499"/>
                      <a:gd name="connsiteX62" fmla="*/ 88772 w 309398"/>
                      <a:gd name="connsiteY62" fmla="*/ 179770 h 301499"/>
                      <a:gd name="connsiteX63" fmla="*/ 121825 w 309398"/>
                      <a:gd name="connsiteY63" fmla="*/ 212822 h 301499"/>
                      <a:gd name="connsiteX64" fmla="*/ 154876 w 309398"/>
                      <a:gd name="connsiteY64" fmla="*/ 179770 h 301499"/>
                      <a:gd name="connsiteX65" fmla="*/ 148494 w 309398"/>
                      <a:gd name="connsiteY65" fmla="*/ 160339 h 301499"/>
                      <a:gd name="connsiteX66" fmla="*/ 172783 w 309398"/>
                      <a:gd name="connsiteY66" fmla="*/ 136050 h 301499"/>
                      <a:gd name="connsiteX67" fmla="*/ 189071 w 309398"/>
                      <a:gd name="connsiteY67" fmla="*/ 179865 h 301499"/>
                      <a:gd name="connsiteX68" fmla="*/ 121825 w 309398"/>
                      <a:gd name="connsiteY68" fmla="*/ 247112 h 301499"/>
                      <a:gd name="connsiteX69" fmla="*/ 54483 w 309398"/>
                      <a:gd name="connsiteY69" fmla="*/ 179865 h 301499"/>
                      <a:gd name="connsiteX70" fmla="*/ 121825 w 309398"/>
                      <a:gd name="connsiteY70" fmla="*/ 112619 h 301499"/>
                      <a:gd name="connsiteX71" fmla="*/ 165639 w 309398"/>
                      <a:gd name="connsiteY71" fmla="*/ 128906 h 301499"/>
                      <a:gd name="connsiteX72" fmla="*/ 141255 w 309398"/>
                      <a:gd name="connsiteY72" fmla="*/ 153100 h 301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</a:cxnLst>
                    <a:rect l="l" t="t" r="r" b="b"/>
                    <a:pathLst>
                      <a:path w="309398" h="301499">
                        <a:moveTo>
                          <a:pt x="121825" y="301499"/>
                        </a:moveTo>
                        <a:cubicBezTo>
                          <a:pt x="188976" y="301499"/>
                          <a:pt x="243554" y="246921"/>
                          <a:pt x="243554" y="179770"/>
                        </a:cubicBezTo>
                        <a:cubicBezTo>
                          <a:pt x="243554" y="148052"/>
                          <a:pt x="231362" y="119096"/>
                          <a:pt x="211360" y="97379"/>
                        </a:cubicBezTo>
                        <a:lnTo>
                          <a:pt x="234315" y="74423"/>
                        </a:lnTo>
                        <a:cubicBezTo>
                          <a:pt x="235172" y="75566"/>
                          <a:pt x="236410" y="76424"/>
                          <a:pt x="237934" y="76519"/>
                        </a:cubicBezTo>
                        <a:lnTo>
                          <a:pt x="285845" y="81758"/>
                        </a:lnTo>
                        <a:cubicBezTo>
                          <a:pt x="286035" y="81758"/>
                          <a:pt x="286226" y="81758"/>
                          <a:pt x="286416" y="81758"/>
                        </a:cubicBezTo>
                        <a:cubicBezTo>
                          <a:pt x="288988" y="81758"/>
                          <a:pt x="291179" y="79853"/>
                          <a:pt x="291465" y="77186"/>
                        </a:cubicBezTo>
                        <a:cubicBezTo>
                          <a:pt x="291751" y="74423"/>
                          <a:pt x="289750" y="71852"/>
                          <a:pt x="286988" y="71566"/>
                        </a:cubicBezTo>
                        <a:lnTo>
                          <a:pt x="242030" y="66613"/>
                        </a:lnTo>
                        <a:lnTo>
                          <a:pt x="255175" y="53468"/>
                        </a:lnTo>
                        <a:cubicBezTo>
                          <a:pt x="255365" y="53564"/>
                          <a:pt x="255555" y="53564"/>
                          <a:pt x="255841" y="53659"/>
                        </a:cubicBezTo>
                        <a:lnTo>
                          <a:pt x="303752" y="58898"/>
                        </a:lnTo>
                        <a:cubicBezTo>
                          <a:pt x="303943" y="58898"/>
                          <a:pt x="304133" y="58898"/>
                          <a:pt x="304323" y="58898"/>
                        </a:cubicBezTo>
                        <a:cubicBezTo>
                          <a:pt x="306895" y="58898"/>
                          <a:pt x="309086" y="56993"/>
                          <a:pt x="309372" y="54326"/>
                        </a:cubicBezTo>
                        <a:cubicBezTo>
                          <a:pt x="309657" y="51563"/>
                          <a:pt x="307657" y="48992"/>
                          <a:pt x="304895" y="48706"/>
                        </a:cubicBezTo>
                        <a:lnTo>
                          <a:pt x="264414" y="44229"/>
                        </a:lnTo>
                        <a:lnTo>
                          <a:pt x="288988" y="19655"/>
                        </a:lnTo>
                        <a:cubicBezTo>
                          <a:pt x="290989" y="17654"/>
                          <a:pt x="290989" y="14416"/>
                          <a:pt x="288988" y="12416"/>
                        </a:cubicBezTo>
                        <a:cubicBezTo>
                          <a:pt x="286988" y="10415"/>
                          <a:pt x="283750" y="10415"/>
                          <a:pt x="281749" y="12416"/>
                        </a:cubicBezTo>
                        <a:lnTo>
                          <a:pt x="256508" y="37657"/>
                        </a:lnTo>
                        <a:lnTo>
                          <a:pt x="243173" y="3272"/>
                        </a:lnTo>
                        <a:cubicBezTo>
                          <a:pt x="242125" y="605"/>
                          <a:pt x="239173" y="-634"/>
                          <a:pt x="236601" y="319"/>
                        </a:cubicBezTo>
                        <a:cubicBezTo>
                          <a:pt x="233934" y="1367"/>
                          <a:pt x="232696" y="4319"/>
                          <a:pt x="233648" y="6891"/>
                        </a:cubicBezTo>
                        <a:lnTo>
                          <a:pt x="248412" y="45086"/>
                        </a:lnTo>
                        <a:cubicBezTo>
                          <a:pt x="248507" y="45182"/>
                          <a:pt x="248602" y="45372"/>
                          <a:pt x="248602" y="45467"/>
                        </a:cubicBezTo>
                        <a:lnTo>
                          <a:pt x="237744" y="56326"/>
                        </a:lnTo>
                        <a:lnTo>
                          <a:pt x="224409" y="20798"/>
                        </a:lnTo>
                        <a:cubicBezTo>
                          <a:pt x="223456" y="18131"/>
                          <a:pt x="220503" y="16797"/>
                          <a:pt x="217837" y="17845"/>
                        </a:cubicBezTo>
                        <a:cubicBezTo>
                          <a:pt x="215169" y="18797"/>
                          <a:pt x="213836" y="21750"/>
                          <a:pt x="214884" y="24417"/>
                        </a:cubicBezTo>
                        <a:lnTo>
                          <a:pt x="229648" y="63755"/>
                        </a:lnTo>
                        <a:cubicBezTo>
                          <a:pt x="229743" y="63946"/>
                          <a:pt x="229838" y="64041"/>
                          <a:pt x="229933" y="64232"/>
                        </a:cubicBezTo>
                        <a:lnTo>
                          <a:pt x="204121" y="90044"/>
                        </a:lnTo>
                        <a:cubicBezTo>
                          <a:pt x="182403" y="70042"/>
                          <a:pt x="153543" y="57850"/>
                          <a:pt x="121729" y="57850"/>
                        </a:cubicBezTo>
                        <a:cubicBezTo>
                          <a:pt x="54578" y="57850"/>
                          <a:pt x="0" y="112428"/>
                          <a:pt x="0" y="179579"/>
                        </a:cubicBezTo>
                        <a:cubicBezTo>
                          <a:pt x="95" y="246826"/>
                          <a:pt x="54673" y="301499"/>
                          <a:pt x="121825" y="301499"/>
                        </a:cubicBezTo>
                        <a:close/>
                        <a:moveTo>
                          <a:pt x="121825" y="68232"/>
                        </a:moveTo>
                        <a:cubicBezTo>
                          <a:pt x="150780" y="68232"/>
                          <a:pt x="177165" y="79281"/>
                          <a:pt x="196977" y="97379"/>
                        </a:cubicBezTo>
                        <a:lnTo>
                          <a:pt x="172878" y="121477"/>
                        </a:lnTo>
                        <a:cubicBezTo>
                          <a:pt x="159258" y="109475"/>
                          <a:pt x="141351" y="102236"/>
                          <a:pt x="121825" y="102236"/>
                        </a:cubicBezTo>
                        <a:cubicBezTo>
                          <a:pt x="79057" y="102236"/>
                          <a:pt x="44291" y="137003"/>
                          <a:pt x="44291" y="179770"/>
                        </a:cubicBezTo>
                        <a:cubicBezTo>
                          <a:pt x="44291" y="222537"/>
                          <a:pt x="79057" y="257303"/>
                          <a:pt x="121825" y="257303"/>
                        </a:cubicBezTo>
                        <a:cubicBezTo>
                          <a:pt x="164592" y="257303"/>
                          <a:pt x="199358" y="222537"/>
                          <a:pt x="199358" y="179770"/>
                        </a:cubicBezTo>
                        <a:cubicBezTo>
                          <a:pt x="199358" y="160244"/>
                          <a:pt x="192119" y="142432"/>
                          <a:pt x="180118" y="128716"/>
                        </a:cubicBezTo>
                        <a:lnTo>
                          <a:pt x="204216" y="104618"/>
                        </a:lnTo>
                        <a:cubicBezTo>
                          <a:pt x="222313" y="124430"/>
                          <a:pt x="233363" y="150814"/>
                          <a:pt x="233363" y="179770"/>
                        </a:cubicBezTo>
                        <a:cubicBezTo>
                          <a:pt x="233363" y="241301"/>
                          <a:pt x="183356" y="291308"/>
                          <a:pt x="121825" y="291308"/>
                        </a:cubicBezTo>
                        <a:cubicBezTo>
                          <a:pt x="60293" y="291308"/>
                          <a:pt x="10287" y="241301"/>
                          <a:pt x="10287" y="179770"/>
                        </a:cubicBezTo>
                        <a:cubicBezTo>
                          <a:pt x="10287" y="118238"/>
                          <a:pt x="60293" y="68232"/>
                          <a:pt x="121825" y="68232"/>
                        </a:cubicBezTo>
                        <a:close/>
                        <a:moveTo>
                          <a:pt x="118205" y="183294"/>
                        </a:moveTo>
                        <a:cubicBezTo>
                          <a:pt x="119157" y="184342"/>
                          <a:pt x="120491" y="184818"/>
                          <a:pt x="121825" y="184818"/>
                        </a:cubicBezTo>
                        <a:cubicBezTo>
                          <a:pt x="123158" y="184818"/>
                          <a:pt x="124396" y="184342"/>
                          <a:pt x="125444" y="183294"/>
                        </a:cubicBezTo>
                        <a:lnTo>
                          <a:pt x="141160" y="167578"/>
                        </a:lnTo>
                        <a:cubicBezTo>
                          <a:pt x="143351" y="171102"/>
                          <a:pt x="144685" y="175198"/>
                          <a:pt x="144685" y="179675"/>
                        </a:cubicBezTo>
                        <a:cubicBezTo>
                          <a:pt x="144685" y="192248"/>
                          <a:pt x="134398" y="202535"/>
                          <a:pt x="121825" y="202535"/>
                        </a:cubicBezTo>
                        <a:cubicBezTo>
                          <a:pt x="109251" y="202535"/>
                          <a:pt x="98964" y="192248"/>
                          <a:pt x="98964" y="179675"/>
                        </a:cubicBezTo>
                        <a:cubicBezTo>
                          <a:pt x="98964" y="167102"/>
                          <a:pt x="109251" y="156815"/>
                          <a:pt x="121825" y="156815"/>
                        </a:cubicBezTo>
                        <a:cubicBezTo>
                          <a:pt x="126301" y="156815"/>
                          <a:pt x="130397" y="158148"/>
                          <a:pt x="133921" y="160339"/>
                        </a:cubicBezTo>
                        <a:lnTo>
                          <a:pt x="118205" y="176055"/>
                        </a:lnTo>
                        <a:cubicBezTo>
                          <a:pt x="116205" y="178151"/>
                          <a:pt x="116205" y="181389"/>
                          <a:pt x="118205" y="183294"/>
                        </a:cubicBezTo>
                        <a:close/>
                        <a:moveTo>
                          <a:pt x="141255" y="153100"/>
                        </a:moveTo>
                        <a:cubicBezTo>
                          <a:pt x="135826" y="149099"/>
                          <a:pt x="129064" y="146718"/>
                          <a:pt x="121825" y="146718"/>
                        </a:cubicBezTo>
                        <a:cubicBezTo>
                          <a:pt x="103632" y="146718"/>
                          <a:pt x="88772" y="161577"/>
                          <a:pt x="88772" y="179770"/>
                        </a:cubicBezTo>
                        <a:cubicBezTo>
                          <a:pt x="88772" y="197963"/>
                          <a:pt x="103632" y="212822"/>
                          <a:pt x="121825" y="212822"/>
                        </a:cubicBezTo>
                        <a:cubicBezTo>
                          <a:pt x="140112" y="212822"/>
                          <a:pt x="154876" y="197963"/>
                          <a:pt x="154876" y="179770"/>
                        </a:cubicBezTo>
                        <a:cubicBezTo>
                          <a:pt x="154876" y="172531"/>
                          <a:pt x="152495" y="165768"/>
                          <a:pt x="148494" y="160339"/>
                        </a:cubicBezTo>
                        <a:lnTo>
                          <a:pt x="172783" y="136050"/>
                        </a:lnTo>
                        <a:cubicBezTo>
                          <a:pt x="182880" y="147861"/>
                          <a:pt x="189071" y="163101"/>
                          <a:pt x="189071" y="179865"/>
                        </a:cubicBezTo>
                        <a:cubicBezTo>
                          <a:pt x="189071" y="217013"/>
                          <a:pt x="158877" y="247112"/>
                          <a:pt x="121825" y="247112"/>
                        </a:cubicBezTo>
                        <a:cubicBezTo>
                          <a:pt x="84677" y="247112"/>
                          <a:pt x="54483" y="216917"/>
                          <a:pt x="54483" y="179865"/>
                        </a:cubicBezTo>
                        <a:cubicBezTo>
                          <a:pt x="54483" y="142813"/>
                          <a:pt x="84677" y="112619"/>
                          <a:pt x="121825" y="112619"/>
                        </a:cubicBezTo>
                        <a:cubicBezTo>
                          <a:pt x="138493" y="112619"/>
                          <a:pt x="153828" y="118715"/>
                          <a:pt x="165639" y="128906"/>
                        </a:cubicBezTo>
                        <a:lnTo>
                          <a:pt x="141255" y="15310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56" name="Graphic 4">
                    <a:extLst>
                      <a:ext uri="{FF2B5EF4-FFF2-40B4-BE49-F238E27FC236}">
                        <a16:creationId xmlns:a16="http://schemas.microsoft.com/office/drawing/2014/main" id="{B78488AA-7D66-4B4F-B6D7-E044BEDD896C}"/>
                      </a:ext>
                    </a:extLst>
                  </p:cNvPr>
                  <p:cNvGrpSpPr/>
                  <p:nvPr/>
                </p:nvGrpSpPr>
                <p:grpSpPr>
                  <a:xfrm>
                    <a:off x="5887878" y="4943951"/>
                    <a:ext cx="185170" cy="287369"/>
                    <a:chOff x="5887878" y="4943951"/>
                    <a:chExt cx="185170" cy="287369"/>
                  </a:xfrm>
                  <a:solidFill>
                    <a:srgbClr val="FFFFFF"/>
                  </a:solidFill>
                </p:grpSpPr>
                <p:sp>
                  <p:nvSpPr>
                    <p:cNvPr id="257" name="Freeform: Shape 256">
                      <a:extLst>
                        <a:ext uri="{FF2B5EF4-FFF2-40B4-BE49-F238E27FC236}">
                          <a16:creationId xmlns:a16="http://schemas.microsoft.com/office/drawing/2014/main" id="{E3552534-2557-45F8-824C-4A19721AEE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5117" y="5160751"/>
                      <a:ext cx="177932" cy="70568"/>
                    </a:xfrm>
                    <a:custGeom>
                      <a:avLst/>
                      <a:gdLst>
                        <a:gd name="connsiteX0" fmla="*/ 177928 w 177932"/>
                        <a:gd name="connsiteY0" fmla="*/ 53519 h 70568"/>
                        <a:gd name="connsiteX1" fmla="*/ 160687 w 177932"/>
                        <a:gd name="connsiteY1" fmla="*/ 7323 h 70568"/>
                        <a:gd name="connsiteX2" fmla="*/ 154305 w 177932"/>
                        <a:gd name="connsiteY2" fmla="*/ 7037 h 70568"/>
                        <a:gd name="connsiteX3" fmla="*/ 116681 w 177932"/>
                        <a:gd name="connsiteY3" fmla="*/ 7132 h 70568"/>
                        <a:gd name="connsiteX4" fmla="*/ 110300 w 177932"/>
                        <a:gd name="connsiteY4" fmla="*/ 7228 h 70568"/>
                        <a:gd name="connsiteX5" fmla="*/ 104870 w 177932"/>
                        <a:gd name="connsiteY5" fmla="*/ 13323 h 70568"/>
                        <a:gd name="connsiteX6" fmla="*/ 94869 w 177932"/>
                        <a:gd name="connsiteY6" fmla="*/ 1417 h 70568"/>
                        <a:gd name="connsiteX7" fmla="*/ 88488 w 177932"/>
                        <a:gd name="connsiteY7" fmla="*/ 1131 h 70568"/>
                        <a:gd name="connsiteX8" fmla="*/ 32100 w 177932"/>
                        <a:gd name="connsiteY8" fmla="*/ 1131 h 70568"/>
                        <a:gd name="connsiteX9" fmla="*/ 25718 w 177932"/>
                        <a:gd name="connsiteY9" fmla="*/ 1227 h 70568"/>
                        <a:gd name="connsiteX10" fmla="*/ 0 w 177932"/>
                        <a:gd name="connsiteY10" fmla="*/ 65616 h 70568"/>
                        <a:gd name="connsiteX11" fmla="*/ 1429 w 177932"/>
                        <a:gd name="connsiteY11" fmla="*/ 69140 h 70568"/>
                        <a:gd name="connsiteX12" fmla="*/ 4953 w 177932"/>
                        <a:gd name="connsiteY12" fmla="*/ 70569 h 70568"/>
                        <a:gd name="connsiteX13" fmla="*/ 113824 w 177932"/>
                        <a:gd name="connsiteY13" fmla="*/ 70569 h 70568"/>
                        <a:gd name="connsiteX14" fmla="*/ 118777 w 177932"/>
                        <a:gd name="connsiteY14" fmla="*/ 65806 h 70568"/>
                        <a:gd name="connsiteX15" fmla="*/ 118586 w 177932"/>
                        <a:gd name="connsiteY15" fmla="*/ 58281 h 70568"/>
                        <a:gd name="connsiteX16" fmla="*/ 172879 w 177932"/>
                        <a:gd name="connsiteY16" fmla="*/ 58281 h 70568"/>
                        <a:gd name="connsiteX17" fmla="*/ 177928 w 177932"/>
                        <a:gd name="connsiteY17" fmla="*/ 53519 h 70568"/>
                        <a:gd name="connsiteX18" fmla="*/ 10287 w 177932"/>
                        <a:gd name="connsiteY18" fmla="*/ 60758 h 70568"/>
                        <a:gd name="connsiteX19" fmla="*/ 29623 w 177932"/>
                        <a:gd name="connsiteY19" fmla="*/ 11514 h 70568"/>
                        <a:gd name="connsiteX20" fmla="*/ 90964 w 177932"/>
                        <a:gd name="connsiteY20" fmla="*/ 11323 h 70568"/>
                        <a:gd name="connsiteX21" fmla="*/ 108871 w 177932"/>
                        <a:gd name="connsiteY21" fmla="*/ 60758 h 70568"/>
                        <a:gd name="connsiteX22" fmla="*/ 10287 w 177932"/>
                        <a:gd name="connsiteY22" fmla="*/ 60758 h 70568"/>
                        <a:gd name="connsiteX23" fmla="*/ 117634 w 177932"/>
                        <a:gd name="connsiteY23" fmla="*/ 48376 h 70568"/>
                        <a:gd name="connsiteX24" fmla="*/ 110300 w 177932"/>
                        <a:gd name="connsiteY24" fmla="*/ 23039 h 70568"/>
                        <a:gd name="connsiteX25" fmla="*/ 114300 w 177932"/>
                        <a:gd name="connsiteY25" fmla="*/ 17419 h 70568"/>
                        <a:gd name="connsiteX26" fmla="*/ 156686 w 177932"/>
                        <a:gd name="connsiteY26" fmla="*/ 17324 h 70568"/>
                        <a:gd name="connsiteX27" fmla="*/ 167831 w 177932"/>
                        <a:gd name="connsiteY27" fmla="*/ 48376 h 70568"/>
                        <a:gd name="connsiteX28" fmla="*/ 117634 w 177932"/>
                        <a:gd name="connsiteY28" fmla="*/ 48376 h 705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177932" h="70568">
                          <a:moveTo>
                            <a:pt x="177928" y="53519"/>
                          </a:moveTo>
                          <a:cubicBezTo>
                            <a:pt x="177928" y="52281"/>
                            <a:pt x="178689" y="23801"/>
                            <a:pt x="160687" y="7323"/>
                          </a:cubicBezTo>
                          <a:cubicBezTo>
                            <a:pt x="158878" y="5703"/>
                            <a:pt x="156210" y="5608"/>
                            <a:pt x="154305" y="7037"/>
                          </a:cubicBezTo>
                          <a:cubicBezTo>
                            <a:pt x="153544" y="7608"/>
                            <a:pt x="134588" y="21610"/>
                            <a:pt x="116681" y="7132"/>
                          </a:cubicBezTo>
                          <a:cubicBezTo>
                            <a:pt x="114777" y="5608"/>
                            <a:pt x="112109" y="5608"/>
                            <a:pt x="110300" y="7228"/>
                          </a:cubicBezTo>
                          <a:cubicBezTo>
                            <a:pt x="110014" y="7418"/>
                            <a:pt x="107728" y="9513"/>
                            <a:pt x="104870" y="13323"/>
                          </a:cubicBezTo>
                          <a:cubicBezTo>
                            <a:pt x="102108" y="9037"/>
                            <a:pt x="98775" y="5037"/>
                            <a:pt x="94869" y="1417"/>
                          </a:cubicBezTo>
                          <a:cubicBezTo>
                            <a:pt x="93059" y="-202"/>
                            <a:pt x="90393" y="-297"/>
                            <a:pt x="88488" y="1131"/>
                          </a:cubicBezTo>
                          <a:cubicBezTo>
                            <a:pt x="87345" y="2084"/>
                            <a:pt x="58960" y="23039"/>
                            <a:pt x="32100" y="1131"/>
                          </a:cubicBezTo>
                          <a:cubicBezTo>
                            <a:pt x="30195" y="-393"/>
                            <a:pt x="27527" y="-393"/>
                            <a:pt x="25718" y="1227"/>
                          </a:cubicBezTo>
                          <a:cubicBezTo>
                            <a:pt x="24670" y="2084"/>
                            <a:pt x="667" y="23515"/>
                            <a:pt x="0" y="65616"/>
                          </a:cubicBezTo>
                          <a:cubicBezTo>
                            <a:pt x="0" y="66949"/>
                            <a:pt x="477" y="68187"/>
                            <a:pt x="1429" y="69140"/>
                          </a:cubicBezTo>
                          <a:cubicBezTo>
                            <a:pt x="2381" y="70093"/>
                            <a:pt x="3620" y="70569"/>
                            <a:pt x="4953" y="70569"/>
                          </a:cubicBezTo>
                          <a:lnTo>
                            <a:pt x="113824" y="70569"/>
                          </a:lnTo>
                          <a:cubicBezTo>
                            <a:pt x="116491" y="70569"/>
                            <a:pt x="118682" y="68473"/>
                            <a:pt x="118777" y="65806"/>
                          </a:cubicBezTo>
                          <a:cubicBezTo>
                            <a:pt x="118777" y="65425"/>
                            <a:pt x="118872" y="62568"/>
                            <a:pt x="118586" y="58281"/>
                          </a:cubicBezTo>
                          <a:lnTo>
                            <a:pt x="172879" y="58281"/>
                          </a:lnTo>
                          <a:cubicBezTo>
                            <a:pt x="175641" y="58281"/>
                            <a:pt x="177832" y="56186"/>
                            <a:pt x="177928" y="53519"/>
                          </a:cubicBezTo>
                          <a:close/>
                          <a:moveTo>
                            <a:pt x="10287" y="60758"/>
                          </a:moveTo>
                          <a:cubicBezTo>
                            <a:pt x="12002" y="34374"/>
                            <a:pt x="24099" y="17800"/>
                            <a:pt x="29623" y="11514"/>
                          </a:cubicBezTo>
                          <a:cubicBezTo>
                            <a:pt x="55340" y="29421"/>
                            <a:pt x="81534" y="17038"/>
                            <a:pt x="90964" y="11323"/>
                          </a:cubicBezTo>
                          <a:cubicBezTo>
                            <a:pt x="105537" y="27039"/>
                            <a:pt x="108395" y="50661"/>
                            <a:pt x="108871" y="60758"/>
                          </a:cubicBezTo>
                          <a:lnTo>
                            <a:pt x="10287" y="60758"/>
                          </a:lnTo>
                          <a:close/>
                          <a:moveTo>
                            <a:pt x="117634" y="48376"/>
                          </a:moveTo>
                          <a:cubicBezTo>
                            <a:pt x="116491" y="40946"/>
                            <a:pt x="114300" y="31897"/>
                            <a:pt x="110300" y="23039"/>
                          </a:cubicBezTo>
                          <a:cubicBezTo>
                            <a:pt x="111729" y="20658"/>
                            <a:pt x="113157" y="18753"/>
                            <a:pt x="114300" y="17419"/>
                          </a:cubicBezTo>
                          <a:cubicBezTo>
                            <a:pt x="130207" y="27706"/>
                            <a:pt x="147161" y="22944"/>
                            <a:pt x="156686" y="17324"/>
                          </a:cubicBezTo>
                          <a:cubicBezTo>
                            <a:pt x="165164" y="27135"/>
                            <a:pt x="167354" y="41136"/>
                            <a:pt x="167831" y="48376"/>
                          </a:cubicBezTo>
                          <a:lnTo>
                            <a:pt x="117634" y="48376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" name="Freeform: Shape 257">
                      <a:extLst>
                        <a:ext uri="{FF2B5EF4-FFF2-40B4-BE49-F238E27FC236}">
                          <a16:creationId xmlns:a16="http://schemas.microsoft.com/office/drawing/2014/main" id="{1D5E9A40-9C5A-4618-8B8B-7BE8D07E6C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3223" y="4996910"/>
                      <a:ext cx="89535" cy="78105"/>
                    </a:xfrm>
                    <a:custGeom>
                      <a:avLst/>
                      <a:gdLst>
                        <a:gd name="connsiteX0" fmla="*/ 38577 w 89535"/>
                        <a:gd name="connsiteY0" fmla="*/ 42386 h 78105"/>
                        <a:gd name="connsiteX1" fmla="*/ 0 w 89535"/>
                        <a:gd name="connsiteY1" fmla="*/ 42386 h 78105"/>
                        <a:gd name="connsiteX2" fmla="*/ 0 w 89535"/>
                        <a:gd name="connsiteY2" fmla="*/ 54578 h 78105"/>
                        <a:gd name="connsiteX3" fmla="*/ 11049 w 89535"/>
                        <a:gd name="connsiteY3" fmla="*/ 65627 h 78105"/>
                        <a:gd name="connsiteX4" fmla="*/ 45339 w 89535"/>
                        <a:gd name="connsiteY4" fmla="*/ 65627 h 78105"/>
                        <a:gd name="connsiteX5" fmla="*/ 55055 w 89535"/>
                        <a:gd name="connsiteY5" fmla="*/ 76867 h 78105"/>
                        <a:gd name="connsiteX6" fmla="*/ 57817 w 89535"/>
                        <a:gd name="connsiteY6" fmla="*/ 78105 h 78105"/>
                        <a:gd name="connsiteX7" fmla="*/ 59246 w 89535"/>
                        <a:gd name="connsiteY7" fmla="*/ 77819 h 78105"/>
                        <a:gd name="connsiteX8" fmla="*/ 61532 w 89535"/>
                        <a:gd name="connsiteY8" fmla="*/ 74105 h 78105"/>
                        <a:gd name="connsiteX9" fmla="*/ 60865 w 89535"/>
                        <a:gd name="connsiteY9" fmla="*/ 65627 h 78105"/>
                        <a:gd name="connsiteX10" fmla="*/ 78486 w 89535"/>
                        <a:gd name="connsiteY10" fmla="*/ 65627 h 78105"/>
                        <a:gd name="connsiteX11" fmla="*/ 89535 w 89535"/>
                        <a:gd name="connsiteY11" fmla="*/ 54578 h 78105"/>
                        <a:gd name="connsiteX12" fmla="*/ 89535 w 89535"/>
                        <a:gd name="connsiteY12" fmla="*/ 11049 h 78105"/>
                        <a:gd name="connsiteX13" fmla="*/ 78486 w 89535"/>
                        <a:gd name="connsiteY13" fmla="*/ 0 h 78105"/>
                        <a:gd name="connsiteX14" fmla="*/ 54483 w 89535"/>
                        <a:gd name="connsiteY14" fmla="*/ 0 h 78105"/>
                        <a:gd name="connsiteX15" fmla="*/ 54483 w 89535"/>
                        <a:gd name="connsiteY15" fmla="*/ 26384 h 78105"/>
                        <a:gd name="connsiteX16" fmla="*/ 38577 w 89535"/>
                        <a:gd name="connsiteY16" fmla="*/ 42386 h 78105"/>
                        <a:gd name="connsiteX17" fmla="*/ 55436 w 89535"/>
                        <a:gd name="connsiteY17" fmla="*/ 26670 h 78105"/>
                        <a:gd name="connsiteX18" fmla="*/ 55436 w 89535"/>
                        <a:gd name="connsiteY18" fmla="*/ 7430 h 78105"/>
                        <a:gd name="connsiteX19" fmla="*/ 78581 w 89535"/>
                        <a:gd name="connsiteY19" fmla="*/ 7430 h 78105"/>
                        <a:gd name="connsiteX20" fmla="*/ 82201 w 89535"/>
                        <a:gd name="connsiteY20" fmla="*/ 11049 h 78105"/>
                        <a:gd name="connsiteX21" fmla="*/ 82201 w 89535"/>
                        <a:gd name="connsiteY21" fmla="*/ 54578 h 78105"/>
                        <a:gd name="connsiteX22" fmla="*/ 78581 w 89535"/>
                        <a:gd name="connsiteY22" fmla="*/ 58198 h 78105"/>
                        <a:gd name="connsiteX23" fmla="*/ 56960 w 89535"/>
                        <a:gd name="connsiteY23" fmla="*/ 58198 h 78105"/>
                        <a:gd name="connsiteX24" fmla="*/ 54197 w 89535"/>
                        <a:gd name="connsiteY24" fmla="*/ 59341 h 78105"/>
                        <a:gd name="connsiteX25" fmla="*/ 53245 w 89535"/>
                        <a:gd name="connsiteY25" fmla="*/ 62199 h 78105"/>
                        <a:gd name="connsiteX26" fmla="*/ 53340 w 89535"/>
                        <a:gd name="connsiteY26" fmla="*/ 63437 h 78105"/>
                        <a:gd name="connsiteX27" fmla="*/ 49816 w 89535"/>
                        <a:gd name="connsiteY27" fmla="*/ 59436 h 78105"/>
                        <a:gd name="connsiteX28" fmla="*/ 47054 w 89535"/>
                        <a:gd name="connsiteY28" fmla="*/ 58198 h 78105"/>
                        <a:gd name="connsiteX29" fmla="*/ 11049 w 89535"/>
                        <a:gd name="connsiteY29" fmla="*/ 58198 h 78105"/>
                        <a:gd name="connsiteX30" fmla="*/ 7430 w 89535"/>
                        <a:gd name="connsiteY30" fmla="*/ 54578 h 78105"/>
                        <a:gd name="connsiteX31" fmla="*/ 7430 w 89535"/>
                        <a:gd name="connsiteY31" fmla="*/ 42958 h 78105"/>
                        <a:gd name="connsiteX32" fmla="*/ 39148 w 89535"/>
                        <a:gd name="connsiteY32" fmla="*/ 42958 h 78105"/>
                        <a:gd name="connsiteX33" fmla="*/ 55436 w 89535"/>
                        <a:gd name="connsiteY33" fmla="*/ 26670 h 781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</a:cxnLst>
                      <a:rect l="l" t="t" r="r" b="b"/>
                      <a:pathLst>
                        <a:path w="89535" h="78105">
                          <a:moveTo>
                            <a:pt x="38577" y="42386"/>
                          </a:moveTo>
                          <a:lnTo>
                            <a:pt x="0" y="42386"/>
                          </a:lnTo>
                          <a:lnTo>
                            <a:pt x="0" y="54578"/>
                          </a:lnTo>
                          <a:cubicBezTo>
                            <a:pt x="0" y="60674"/>
                            <a:pt x="4953" y="65627"/>
                            <a:pt x="11049" y="65627"/>
                          </a:cubicBezTo>
                          <a:lnTo>
                            <a:pt x="45339" y="65627"/>
                          </a:lnTo>
                          <a:lnTo>
                            <a:pt x="55055" y="76867"/>
                          </a:lnTo>
                          <a:cubicBezTo>
                            <a:pt x="55817" y="77724"/>
                            <a:pt x="56769" y="78105"/>
                            <a:pt x="57817" y="78105"/>
                          </a:cubicBezTo>
                          <a:cubicBezTo>
                            <a:pt x="58294" y="78105"/>
                            <a:pt x="58770" y="78010"/>
                            <a:pt x="59246" y="77819"/>
                          </a:cubicBezTo>
                          <a:cubicBezTo>
                            <a:pt x="60770" y="77248"/>
                            <a:pt x="61627" y="75724"/>
                            <a:pt x="61532" y="74105"/>
                          </a:cubicBezTo>
                          <a:lnTo>
                            <a:pt x="60865" y="65627"/>
                          </a:lnTo>
                          <a:lnTo>
                            <a:pt x="78486" y="65627"/>
                          </a:lnTo>
                          <a:cubicBezTo>
                            <a:pt x="84582" y="65627"/>
                            <a:pt x="89535" y="60674"/>
                            <a:pt x="89535" y="54578"/>
                          </a:cubicBezTo>
                          <a:lnTo>
                            <a:pt x="89535" y="11049"/>
                          </a:lnTo>
                          <a:cubicBezTo>
                            <a:pt x="89535" y="4953"/>
                            <a:pt x="84582" y="0"/>
                            <a:pt x="78486" y="0"/>
                          </a:cubicBezTo>
                          <a:lnTo>
                            <a:pt x="54483" y="0"/>
                          </a:lnTo>
                          <a:lnTo>
                            <a:pt x="54483" y="26384"/>
                          </a:lnTo>
                          <a:cubicBezTo>
                            <a:pt x="54579" y="35243"/>
                            <a:pt x="47340" y="42386"/>
                            <a:pt x="38577" y="42386"/>
                          </a:cubicBezTo>
                          <a:close/>
                          <a:moveTo>
                            <a:pt x="55436" y="26670"/>
                          </a:moveTo>
                          <a:lnTo>
                            <a:pt x="55436" y="7430"/>
                          </a:lnTo>
                          <a:lnTo>
                            <a:pt x="78581" y="7430"/>
                          </a:lnTo>
                          <a:cubicBezTo>
                            <a:pt x="80582" y="7430"/>
                            <a:pt x="82201" y="9049"/>
                            <a:pt x="82201" y="11049"/>
                          </a:cubicBezTo>
                          <a:lnTo>
                            <a:pt x="82201" y="54578"/>
                          </a:lnTo>
                          <a:cubicBezTo>
                            <a:pt x="82201" y="56579"/>
                            <a:pt x="80582" y="58198"/>
                            <a:pt x="78581" y="58198"/>
                          </a:cubicBezTo>
                          <a:lnTo>
                            <a:pt x="56960" y="58198"/>
                          </a:lnTo>
                          <a:cubicBezTo>
                            <a:pt x="55912" y="58198"/>
                            <a:pt x="54959" y="58674"/>
                            <a:pt x="54197" y="59341"/>
                          </a:cubicBezTo>
                          <a:cubicBezTo>
                            <a:pt x="53531" y="60103"/>
                            <a:pt x="53150" y="61151"/>
                            <a:pt x="53245" y="62199"/>
                          </a:cubicBezTo>
                          <a:lnTo>
                            <a:pt x="53340" y="63437"/>
                          </a:lnTo>
                          <a:lnTo>
                            <a:pt x="49816" y="59436"/>
                          </a:lnTo>
                          <a:cubicBezTo>
                            <a:pt x="49149" y="58579"/>
                            <a:pt x="48102" y="58198"/>
                            <a:pt x="47054" y="58198"/>
                          </a:cubicBezTo>
                          <a:lnTo>
                            <a:pt x="11049" y="58198"/>
                          </a:lnTo>
                          <a:cubicBezTo>
                            <a:pt x="9049" y="58198"/>
                            <a:pt x="7430" y="56579"/>
                            <a:pt x="7430" y="54578"/>
                          </a:cubicBezTo>
                          <a:lnTo>
                            <a:pt x="7430" y="42958"/>
                          </a:lnTo>
                          <a:lnTo>
                            <a:pt x="39148" y="42958"/>
                          </a:lnTo>
                          <a:cubicBezTo>
                            <a:pt x="48102" y="42958"/>
                            <a:pt x="55436" y="35719"/>
                            <a:pt x="55436" y="2667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9" name="Freeform: Shape 258">
                      <a:extLst>
                        <a:ext uri="{FF2B5EF4-FFF2-40B4-BE49-F238E27FC236}">
                          <a16:creationId xmlns:a16="http://schemas.microsoft.com/office/drawing/2014/main" id="{4AF346FC-410F-4A11-8327-6146EFCDC1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7878" y="4943951"/>
                      <a:ext cx="149828" cy="115252"/>
                    </a:xfrm>
                    <a:custGeom>
                      <a:avLst/>
                      <a:gdLst>
                        <a:gd name="connsiteX0" fmla="*/ 0 w 149828"/>
                        <a:gd name="connsiteY0" fmla="*/ 79439 h 115252"/>
                        <a:gd name="connsiteX1" fmla="*/ 15907 w 149828"/>
                        <a:gd name="connsiteY1" fmla="*/ 95345 h 115252"/>
                        <a:gd name="connsiteX2" fmla="*/ 58769 w 149828"/>
                        <a:gd name="connsiteY2" fmla="*/ 95345 h 115252"/>
                        <a:gd name="connsiteX3" fmla="*/ 57531 w 149828"/>
                        <a:gd name="connsiteY3" fmla="*/ 110681 h 115252"/>
                        <a:gd name="connsiteX4" fmla="*/ 60103 w 149828"/>
                        <a:gd name="connsiteY4" fmla="*/ 114967 h 115252"/>
                        <a:gd name="connsiteX5" fmla="*/ 61722 w 149828"/>
                        <a:gd name="connsiteY5" fmla="*/ 115253 h 115252"/>
                        <a:gd name="connsiteX6" fmla="*/ 64960 w 149828"/>
                        <a:gd name="connsiteY6" fmla="*/ 113824 h 115252"/>
                        <a:gd name="connsiteX7" fmla="*/ 81057 w 149828"/>
                        <a:gd name="connsiteY7" fmla="*/ 95345 h 115252"/>
                        <a:gd name="connsiteX8" fmla="*/ 95345 w 149828"/>
                        <a:gd name="connsiteY8" fmla="*/ 95345 h 115252"/>
                        <a:gd name="connsiteX9" fmla="*/ 133921 w 149828"/>
                        <a:gd name="connsiteY9" fmla="*/ 95345 h 115252"/>
                        <a:gd name="connsiteX10" fmla="*/ 149828 w 149828"/>
                        <a:gd name="connsiteY10" fmla="*/ 79439 h 115252"/>
                        <a:gd name="connsiteX11" fmla="*/ 149828 w 149828"/>
                        <a:gd name="connsiteY11" fmla="*/ 53054 h 115252"/>
                        <a:gd name="connsiteX12" fmla="*/ 149828 w 149828"/>
                        <a:gd name="connsiteY12" fmla="*/ 15907 h 115252"/>
                        <a:gd name="connsiteX13" fmla="*/ 133921 w 149828"/>
                        <a:gd name="connsiteY13" fmla="*/ 0 h 115252"/>
                        <a:gd name="connsiteX14" fmla="*/ 15907 w 149828"/>
                        <a:gd name="connsiteY14" fmla="*/ 0 h 115252"/>
                        <a:gd name="connsiteX15" fmla="*/ 0 w 149828"/>
                        <a:gd name="connsiteY15" fmla="*/ 15907 h 115252"/>
                        <a:gd name="connsiteX16" fmla="*/ 0 w 149828"/>
                        <a:gd name="connsiteY16" fmla="*/ 79439 h 115252"/>
                        <a:gd name="connsiteX17" fmla="*/ 8477 w 149828"/>
                        <a:gd name="connsiteY17" fmla="*/ 15907 h 115252"/>
                        <a:gd name="connsiteX18" fmla="*/ 15907 w 149828"/>
                        <a:gd name="connsiteY18" fmla="*/ 8477 h 115252"/>
                        <a:gd name="connsiteX19" fmla="*/ 133921 w 149828"/>
                        <a:gd name="connsiteY19" fmla="*/ 8477 h 115252"/>
                        <a:gd name="connsiteX20" fmla="*/ 141351 w 149828"/>
                        <a:gd name="connsiteY20" fmla="*/ 15907 h 115252"/>
                        <a:gd name="connsiteX21" fmla="*/ 141351 w 149828"/>
                        <a:gd name="connsiteY21" fmla="*/ 79439 h 115252"/>
                        <a:gd name="connsiteX22" fmla="*/ 133921 w 149828"/>
                        <a:gd name="connsiteY22" fmla="*/ 86868 h 115252"/>
                        <a:gd name="connsiteX23" fmla="*/ 79153 w 149828"/>
                        <a:gd name="connsiteY23" fmla="*/ 86868 h 115252"/>
                        <a:gd name="connsiteX24" fmla="*/ 75914 w 149828"/>
                        <a:gd name="connsiteY24" fmla="*/ 88297 h 115252"/>
                        <a:gd name="connsiteX25" fmla="*/ 67056 w 149828"/>
                        <a:gd name="connsiteY25" fmla="*/ 98489 h 115252"/>
                        <a:gd name="connsiteX26" fmla="*/ 67627 w 149828"/>
                        <a:gd name="connsiteY26" fmla="*/ 91440 h 115252"/>
                        <a:gd name="connsiteX27" fmla="*/ 66484 w 149828"/>
                        <a:gd name="connsiteY27" fmla="*/ 88202 h 115252"/>
                        <a:gd name="connsiteX28" fmla="*/ 63341 w 149828"/>
                        <a:gd name="connsiteY28" fmla="*/ 86868 h 115252"/>
                        <a:gd name="connsiteX29" fmla="*/ 15907 w 149828"/>
                        <a:gd name="connsiteY29" fmla="*/ 86868 h 115252"/>
                        <a:gd name="connsiteX30" fmla="*/ 8477 w 149828"/>
                        <a:gd name="connsiteY30" fmla="*/ 79439 h 115252"/>
                        <a:gd name="connsiteX31" fmla="*/ 8477 w 149828"/>
                        <a:gd name="connsiteY31" fmla="*/ 15907 h 1152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149828" h="115252">
                          <a:moveTo>
                            <a:pt x="0" y="79439"/>
                          </a:moveTo>
                          <a:cubicBezTo>
                            <a:pt x="0" y="88202"/>
                            <a:pt x="7144" y="95345"/>
                            <a:pt x="15907" y="95345"/>
                          </a:cubicBezTo>
                          <a:lnTo>
                            <a:pt x="58769" y="95345"/>
                          </a:lnTo>
                          <a:lnTo>
                            <a:pt x="57531" y="110681"/>
                          </a:lnTo>
                          <a:cubicBezTo>
                            <a:pt x="57340" y="112490"/>
                            <a:pt x="58483" y="114205"/>
                            <a:pt x="60103" y="114967"/>
                          </a:cubicBezTo>
                          <a:cubicBezTo>
                            <a:pt x="60674" y="115158"/>
                            <a:pt x="61246" y="115253"/>
                            <a:pt x="61722" y="115253"/>
                          </a:cubicBezTo>
                          <a:cubicBezTo>
                            <a:pt x="62960" y="115253"/>
                            <a:pt x="64103" y="114776"/>
                            <a:pt x="64960" y="113824"/>
                          </a:cubicBezTo>
                          <a:lnTo>
                            <a:pt x="81057" y="95345"/>
                          </a:lnTo>
                          <a:lnTo>
                            <a:pt x="95345" y="95345"/>
                          </a:lnTo>
                          <a:lnTo>
                            <a:pt x="133921" y="95345"/>
                          </a:lnTo>
                          <a:cubicBezTo>
                            <a:pt x="142684" y="95345"/>
                            <a:pt x="149828" y="88202"/>
                            <a:pt x="149828" y="79439"/>
                          </a:cubicBezTo>
                          <a:lnTo>
                            <a:pt x="149828" y="53054"/>
                          </a:lnTo>
                          <a:lnTo>
                            <a:pt x="149828" y="15907"/>
                          </a:lnTo>
                          <a:cubicBezTo>
                            <a:pt x="149828" y="7144"/>
                            <a:pt x="142684" y="0"/>
                            <a:pt x="133921" y="0"/>
                          </a:cubicBezTo>
                          <a:lnTo>
                            <a:pt x="15907" y="0"/>
                          </a:lnTo>
                          <a:cubicBezTo>
                            <a:pt x="7144" y="0"/>
                            <a:pt x="0" y="7144"/>
                            <a:pt x="0" y="15907"/>
                          </a:cubicBezTo>
                          <a:lnTo>
                            <a:pt x="0" y="79439"/>
                          </a:lnTo>
                          <a:close/>
                          <a:moveTo>
                            <a:pt x="8477" y="15907"/>
                          </a:moveTo>
                          <a:cubicBezTo>
                            <a:pt x="8477" y="11811"/>
                            <a:pt x="11811" y="8477"/>
                            <a:pt x="15907" y="8477"/>
                          </a:cubicBezTo>
                          <a:lnTo>
                            <a:pt x="133921" y="8477"/>
                          </a:lnTo>
                          <a:cubicBezTo>
                            <a:pt x="138017" y="8477"/>
                            <a:pt x="141351" y="11811"/>
                            <a:pt x="141351" y="15907"/>
                          </a:cubicBezTo>
                          <a:lnTo>
                            <a:pt x="141351" y="79439"/>
                          </a:lnTo>
                          <a:cubicBezTo>
                            <a:pt x="141351" y="83534"/>
                            <a:pt x="138017" y="86868"/>
                            <a:pt x="133921" y="86868"/>
                          </a:cubicBezTo>
                          <a:lnTo>
                            <a:pt x="79153" y="86868"/>
                          </a:lnTo>
                          <a:cubicBezTo>
                            <a:pt x="77914" y="86868"/>
                            <a:pt x="76771" y="87440"/>
                            <a:pt x="75914" y="88297"/>
                          </a:cubicBezTo>
                          <a:lnTo>
                            <a:pt x="67056" y="98489"/>
                          </a:lnTo>
                          <a:lnTo>
                            <a:pt x="67627" y="91440"/>
                          </a:lnTo>
                          <a:cubicBezTo>
                            <a:pt x="67723" y="90297"/>
                            <a:pt x="67341" y="89059"/>
                            <a:pt x="66484" y="88202"/>
                          </a:cubicBezTo>
                          <a:cubicBezTo>
                            <a:pt x="65627" y="87344"/>
                            <a:pt x="64579" y="86868"/>
                            <a:pt x="63341" y="86868"/>
                          </a:cubicBezTo>
                          <a:lnTo>
                            <a:pt x="15907" y="86868"/>
                          </a:lnTo>
                          <a:cubicBezTo>
                            <a:pt x="11811" y="86868"/>
                            <a:pt x="8477" y="83534"/>
                            <a:pt x="8477" y="79439"/>
                          </a:cubicBezTo>
                          <a:lnTo>
                            <a:pt x="8477" y="15907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16BFC3C1-66B5-4691-8BC1-EE22C1D415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08167" y="5064728"/>
                      <a:ext cx="156018" cy="102965"/>
                    </a:xfrm>
                    <a:custGeom>
                      <a:avLst/>
                      <a:gdLst>
                        <a:gd name="connsiteX0" fmla="*/ 121920 w 156018"/>
                        <a:gd name="connsiteY0" fmla="*/ 102965 h 102965"/>
                        <a:gd name="connsiteX1" fmla="*/ 121920 w 156018"/>
                        <a:gd name="connsiteY1" fmla="*/ 102965 h 102965"/>
                        <a:gd name="connsiteX2" fmla="*/ 146018 w 156018"/>
                        <a:gd name="connsiteY2" fmla="*/ 92964 h 102965"/>
                        <a:gd name="connsiteX3" fmla="*/ 156019 w 156018"/>
                        <a:gd name="connsiteY3" fmla="*/ 68866 h 102965"/>
                        <a:gd name="connsiteX4" fmla="*/ 122015 w 156018"/>
                        <a:gd name="connsiteY4" fmla="*/ 34862 h 102965"/>
                        <a:gd name="connsiteX5" fmla="*/ 97917 w 156018"/>
                        <a:gd name="connsiteY5" fmla="*/ 44863 h 102965"/>
                        <a:gd name="connsiteX6" fmla="*/ 92964 w 156018"/>
                        <a:gd name="connsiteY6" fmla="*/ 51244 h 102965"/>
                        <a:gd name="connsiteX7" fmla="*/ 93154 w 156018"/>
                        <a:gd name="connsiteY7" fmla="*/ 46577 h 102965"/>
                        <a:gd name="connsiteX8" fmla="*/ 46577 w 156018"/>
                        <a:gd name="connsiteY8" fmla="*/ 0 h 102965"/>
                        <a:gd name="connsiteX9" fmla="*/ 13621 w 156018"/>
                        <a:gd name="connsiteY9" fmla="*/ 13621 h 102965"/>
                        <a:gd name="connsiteX10" fmla="*/ 0 w 156018"/>
                        <a:gd name="connsiteY10" fmla="*/ 46577 h 102965"/>
                        <a:gd name="connsiteX11" fmla="*/ 46577 w 156018"/>
                        <a:gd name="connsiteY11" fmla="*/ 93154 h 102965"/>
                        <a:gd name="connsiteX12" fmla="*/ 46577 w 156018"/>
                        <a:gd name="connsiteY12" fmla="*/ 93154 h 102965"/>
                        <a:gd name="connsiteX13" fmla="*/ 79534 w 156018"/>
                        <a:gd name="connsiteY13" fmla="*/ 79534 h 102965"/>
                        <a:gd name="connsiteX14" fmla="*/ 88011 w 156018"/>
                        <a:gd name="connsiteY14" fmla="*/ 67913 h 102965"/>
                        <a:gd name="connsiteX15" fmla="*/ 87916 w 156018"/>
                        <a:gd name="connsiteY15" fmla="*/ 68961 h 102965"/>
                        <a:gd name="connsiteX16" fmla="*/ 121920 w 156018"/>
                        <a:gd name="connsiteY16" fmla="*/ 102965 h 102965"/>
                        <a:gd name="connsiteX17" fmla="*/ 104870 w 156018"/>
                        <a:gd name="connsiteY17" fmla="*/ 51911 h 102965"/>
                        <a:gd name="connsiteX18" fmla="*/ 121920 w 156018"/>
                        <a:gd name="connsiteY18" fmla="*/ 44863 h 102965"/>
                        <a:gd name="connsiteX19" fmla="*/ 146113 w 156018"/>
                        <a:gd name="connsiteY19" fmla="*/ 68961 h 102965"/>
                        <a:gd name="connsiteX20" fmla="*/ 139065 w 156018"/>
                        <a:gd name="connsiteY20" fmla="*/ 86011 h 102965"/>
                        <a:gd name="connsiteX21" fmla="*/ 122015 w 156018"/>
                        <a:gd name="connsiteY21" fmla="*/ 93059 h 102965"/>
                        <a:gd name="connsiteX22" fmla="*/ 122015 w 156018"/>
                        <a:gd name="connsiteY22" fmla="*/ 93059 h 102965"/>
                        <a:gd name="connsiteX23" fmla="*/ 97821 w 156018"/>
                        <a:gd name="connsiteY23" fmla="*/ 68961 h 102965"/>
                        <a:gd name="connsiteX24" fmla="*/ 104870 w 156018"/>
                        <a:gd name="connsiteY24" fmla="*/ 51911 h 102965"/>
                        <a:gd name="connsiteX25" fmla="*/ 72485 w 156018"/>
                        <a:gd name="connsiteY25" fmla="*/ 72580 h 102965"/>
                        <a:gd name="connsiteX26" fmla="*/ 46577 w 156018"/>
                        <a:gd name="connsiteY26" fmla="*/ 83344 h 102965"/>
                        <a:gd name="connsiteX27" fmla="*/ 46577 w 156018"/>
                        <a:gd name="connsiteY27" fmla="*/ 83344 h 102965"/>
                        <a:gd name="connsiteX28" fmla="*/ 9906 w 156018"/>
                        <a:gd name="connsiteY28" fmla="*/ 46672 h 102965"/>
                        <a:gd name="connsiteX29" fmla="*/ 20669 w 156018"/>
                        <a:gd name="connsiteY29" fmla="*/ 20764 h 102965"/>
                        <a:gd name="connsiteX30" fmla="*/ 46577 w 156018"/>
                        <a:gd name="connsiteY30" fmla="*/ 10001 h 102965"/>
                        <a:gd name="connsiteX31" fmla="*/ 83248 w 156018"/>
                        <a:gd name="connsiteY31" fmla="*/ 46672 h 102965"/>
                        <a:gd name="connsiteX32" fmla="*/ 72485 w 156018"/>
                        <a:gd name="connsiteY32" fmla="*/ 72580 h 1029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</a:cxnLst>
                      <a:rect l="l" t="t" r="r" b="b"/>
                      <a:pathLst>
                        <a:path w="156018" h="102965">
                          <a:moveTo>
                            <a:pt x="121920" y="102965"/>
                          </a:moveTo>
                          <a:lnTo>
                            <a:pt x="121920" y="102965"/>
                          </a:lnTo>
                          <a:cubicBezTo>
                            <a:pt x="130969" y="102965"/>
                            <a:pt x="139541" y="99441"/>
                            <a:pt x="146018" y="92964"/>
                          </a:cubicBezTo>
                          <a:cubicBezTo>
                            <a:pt x="152495" y="86487"/>
                            <a:pt x="156019" y="78010"/>
                            <a:pt x="156019" y="68866"/>
                          </a:cubicBezTo>
                          <a:cubicBezTo>
                            <a:pt x="156019" y="50101"/>
                            <a:pt x="140779" y="34862"/>
                            <a:pt x="122015" y="34862"/>
                          </a:cubicBezTo>
                          <a:cubicBezTo>
                            <a:pt x="112966" y="34862"/>
                            <a:pt x="104394" y="38386"/>
                            <a:pt x="97917" y="44863"/>
                          </a:cubicBezTo>
                          <a:cubicBezTo>
                            <a:pt x="96012" y="46768"/>
                            <a:pt x="94297" y="48958"/>
                            <a:pt x="92964" y="51244"/>
                          </a:cubicBezTo>
                          <a:cubicBezTo>
                            <a:pt x="93154" y="49721"/>
                            <a:pt x="93154" y="48196"/>
                            <a:pt x="93154" y="46577"/>
                          </a:cubicBezTo>
                          <a:cubicBezTo>
                            <a:pt x="93154" y="20860"/>
                            <a:pt x="72199" y="0"/>
                            <a:pt x="46577" y="0"/>
                          </a:cubicBezTo>
                          <a:cubicBezTo>
                            <a:pt x="34099" y="0"/>
                            <a:pt x="22479" y="4858"/>
                            <a:pt x="13621" y="13621"/>
                          </a:cubicBezTo>
                          <a:cubicBezTo>
                            <a:pt x="4857" y="22384"/>
                            <a:pt x="0" y="34099"/>
                            <a:pt x="0" y="46577"/>
                          </a:cubicBezTo>
                          <a:cubicBezTo>
                            <a:pt x="0" y="72295"/>
                            <a:pt x="20859" y="93154"/>
                            <a:pt x="46577" y="93154"/>
                          </a:cubicBezTo>
                          <a:lnTo>
                            <a:pt x="46577" y="93154"/>
                          </a:lnTo>
                          <a:cubicBezTo>
                            <a:pt x="58959" y="93154"/>
                            <a:pt x="70675" y="88297"/>
                            <a:pt x="79534" y="79534"/>
                          </a:cubicBezTo>
                          <a:cubicBezTo>
                            <a:pt x="82962" y="76105"/>
                            <a:pt x="85820" y="72104"/>
                            <a:pt x="88011" y="67913"/>
                          </a:cubicBezTo>
                          <a:cubicBezTo>
                            <a:pt x="88011" y="68294"/>
                            <a:pt x="87916" y="68580"/>
                            <a:pt x="87916" y="68961"/>
                          </a:cubicBezTo>
                          <a:cubicBezTo>
                            <a:pt x="87916" y="87725"/>
                            <a:pt x="103155" y="102965"/>
                            <a:pt x="121920" y="102965"/>
                          </a:cubicBezTo>
                          <a:close/>
                          <a:moveTo>
                            <a:pt x="104870" y="51911"/>
                          </a:moveTo>
                          <a:cubicBezTo>
                            <a:pt x="109442" y="47339"/>
                            <a:pt x="115538" y="44863"/>
                            <a:pt x="121920" y="44863"/>
                          </a:cubicBezTo>
                          <a:cubicBezTo>
                            <a:pt x="135255" y="44863"/>
                            <a:pt x="146018" y="55721"/>
                            <a:pt x="146113" y="68961"/>
                          </a:cubicBezTo>
                          <a:cubicBezTo>
                            <a:pt x="146113" y="75438"/>
                            <a:pt x="143637" y="81439"/>
                            <a:pt x="139065" y="86011"/>
                          </a:cubicBezTo>
                          <a:cubicBezTo>
                            <a:pt x="134493" y="90583"/>
                            <a:pt x="128492" y="93059"/>
                            <a:pt x="122015" y="93059"/>
                          </a:cubicBezTo>
                          <a:lnTo>
                            <a:pt x="122015" y="93059"/>
                          </a:lnTo>
                          <a:cubicBezTo>
                            <a:pt x="108680" y="93059"/>
                            <a:pt x="97917" y="82201"/>
                            <a:pt x="97821" y="68961"/>
                          </a:cubicBezTo>
                          <a:cubicBezTo>
                            <a:pt x="97821" y="62484"/>
                            <a:pt x="100298" y="56483"/>
                            <a:pt x="104870" y="51911"/>
                          </a:cubicBezTo>
                          <a:close/>
                          <a:moveTo>
                            <a:pt x="72485" y="72580"/>
                          </a:moveTo>
                          <a:cubicBezTo>
                            <a:pt x="65531" y="79534"/>
                            <a:pt x="56388" y="83344"/>
                            <a:pt x="46577" y="83344"/>
                          </a:cubicBezTo>
                          <a:lnTo>
                            <a:pt x="46577" y="83344"/>
                          </a:lnTo>
                          <a:cubicBezTo>
                            <a:pt x="26384" y="83344"/>
                            <a:pt x="9906" y="66865"/>
                            <a:pt x="9906" y="46672"/>
                          </a:cubicBezTo>
                          <a:cubicBezTo>
                            <a:pt x="9906" y="36862"/>
                            <a:pt x="13715" y="27718"/>
                            <a:pt x="20669" y="20764"/>
                          </a:cubicBezTo>
                          <a:cubicBezTo>
                            <a:pt x="27622" y="13811"/>
                            <a:pt x="36862" y="10001"/>
                            <a:pt x="46577" y="10001"/>
                          </a:cubicBezTo>
                          <a:cubicBezTo>
                            <a:pt x="66770" y="10001"/>
                            <a:pt x="83248" y="26479"/>
                            <a:pt x="83248" y="46672"/>
                          </a:cubicBezTo>
                          <a:cubicBezTo>
                            <a:pt x="83248" y="56388"/>
                            <a:pt x="79343" y="65627"/>
                            <a:pt x="72485" y="7258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</p:grpSp>
      <p:sp>
        <p:nvSpPr>
          <p:cNvPr id="6" name="textruta 5">
            <a:extLst>
              <a:ext uri="{FF2B5EF4-FFF2-40B4-BE49-F238E27FC236}">
                <a16:creationId xmlns:a16="http://schemas.microsoft.com/office/drawing/2014/main" id="{ACD57B44-D330-EC43-B2B2-81F9D503E828}"/>
              </a:ext>
            </a:extLst>
          </p:cNvPr>
          <p:cNvSpPr txBox="1"/>
          <p:nvPr/>
        </p:nvSpPr>
        <p:spPr>
          <a:xfrm>
            <a:off x="10345003" y="3411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/>
          </a:p>
        </p:txBody>
      </p:sp>
      <p:sp>
        <p:nvSpPr>
          <p:cNvPr id="138" name="Freeform: Shape 292">
            <a:extLst>
              <a:ext uri="{FF2B5EF4-FFF2-40B4-BE49-F238E27FC236}">
                <a16:creationId xmlns:a16="http://schemas.microsoft.com/office/drawing/2014/main" id="{DBD39590-85F0-154D-9567-8C2EF905CC06}"/>
              </a:ext>
            </a:extLst>
          </p:cNvPr>
          <p:cNvSpPr/>
          <p:nvPr/>
        </p:nvSpPr>
        <p:spPr>
          <a:xfrm>
            <a:off x="8108680" y="2093182"/>
            <a:ext cx="775144" cy="775144"/>
          </a:xfrm>
          <a:custGeom>
            <a:avLst/>
            <a:gdLst>
              <a:gd name="connsiteX0" fmla="*/ 775144 w 775144"/>
              <a:gd name="connsiteY0" fmla="*/ 387572 h 775144"/>
              <a:gd name="connsiteX1" fmla="*/ 387572 w 775144"/>
              <a:gd name="connsiteY1" fmla="*/ 775145 h 775144"/>
              <a:gd name="connsiteX2" fmla="*/ 0 w 775144"/>
              <a:gd name="connsiteY2" fmla="*/ 387572 h 775144"/>
              <a:gd name="connsiteX3" fmla="*/ 387572 w 775144"/>
              <a:gd name="connsiteY3" fmla="*/ 0 h 775144"/>
              <a:gd name="connsiteX4" fmla="*/ 775144 w 775144"/>
              <a:gd name="connsiteY4" fmla="*/ 387572 h 775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144" h="775144">
                <a:moveTo>
                  <a:pt x="775144" y="387572"/>
                </a:moveTo>
                <a:cubicBezTo>
                  <a:pt x="775144" y="601623"/>
                  <a:pt x="601622" y="775145"/>
                  <a:pt x="387572" y="775145"/>
                </a:cubicBezTo>
                <a:cubicBezTo>
                  <a:pt x="173522" y="775145"/>
                  <a:pt x="0" y="601623"/>
                  <a:pt x="0" y="387572"/>
                </a:cubicBezTo>
                <a:cubicBezTo>
                  <a:pt x="0" y="173522"/>
                  <a:pt x="173522" y="0"/>
                  <a:pt x="387572" y="0"/>
                </a:cubicBezTo>
                <a:cubicBezTo>
                  <a:pt x="601622" y="0"/>
                  <a:pt x="775144" y="173522"/>
                  <a:pt x="775144" y="387572"/>
                </a:cubicBezTo>
                <a:close/>
              </a:path>
            </a:pathLst>
          </a:custGeom>
          <a:solidFill>
            <a:schemeClr val="bg1"/>
          </a:solidFill>
          <a:ln w="2857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Mat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213AB4E-B000-684A-84C8-973FFEDAF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52" y="658843"/>
            <a:ext cx="1724849" cy="1231443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1E7AC8AC-5016-2749-B9AE-4D52B3DB1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9591" y="5549328"/>
            <a:ext cx="1680248" cy="1217155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8598B19D-F81A-D84F-B41D-160145B3BA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0774" y="664963"/>
            <a:ext cx="1947107" cy="1401541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F6045FCA-CA88-3F4F-9BCF-739ABDDA75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4493" y="5159470"/>
            <a:ext cx="1291373" cy="924417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964BBEBE-93BD-F440-9432-A40D043950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033" y="5628995"/>
            <a:ext cx="1664302" cy="1057819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777177D6-5034-5B41-9818-B3CBBD8F41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6976" y="825262"/>
            <a:ext cx="1534209" cy="1114758"/>
          </a:xfrm>
          <a:prstGeom prst="rect">
            <a:avLst/>
          </a:prstGeom>
        </p:spPr>
      </p:pic>
      <p:cxnSp>
        <p:nvCxnSpPr>
          <p:cNvPr id="5" name="Rak 4">
            <a:extLst>
              <a:ext uri="{FF2B5EF4-FFF2-40B4-BE49-F238E27FC236}">
                <a16:creationId xmlns:a16="http://schemas.microsoft.com/office/drawing/2014/main" id="{098AB3A1-1EE9-674B-92BE-390F4AFE556B}"/>
              </a:ext>
            </a:extLst>
          </p:cNvPr>
          <p:cNvCxnSpPr>
            <a:cxnSpLocks/>
          </p:cNvCxnSpPr>
          <p:nvPr/>
        </p:nvCxnSpPr>
        <p:spPr>
          <a:xfrm flipH="1" flipV="1">
            <a:off x="1315115" y="3044889"/>
            <a:ext cx="3136652" cy="736833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Rak 132">
            <a:extLst>
              <a:ext uri="{FF2B5EF4-FFF2-40B4-BE49-F238E27FC236}">
                <a16:creationId xmlns:a16="http://schemas.microsoft.com/office/drawing/2014/main" id="{724F2F6E-DD0A-5A44-BD1E-78D24DC2BDD4}"/>
              </a:ext>
            </a:extLst>
          </p:cNvPr>
          <p:cNvCxnSpPr>
            <a:cxnSpLocks/>
          </p:cNvCxnSpPr>
          <p:nvPr/>
        </p:nvCxnSpPr>
        <p:spPr>
          <a:xfrm flipH="1" flipV="1">
            <a:off x="6074520" y="4053448"/>
            <a:ext cx="3136652" cy="736833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Rak 133">
            <a:extLst>
              <a:ext uri="{FF2B5EF4-FFF2-40B4-BE49-F238E27FC236}">
                <a16:creationId xmlns:a16="http://schemas.microsoft.com/office/drawing/2014/main" id="{F7F561A8-2488-3347-B627-807E21F87D80}"/>
              </a:ext>
            </a:extLst>
          </p:cNvPr>
          <p:cNvCxnSpPr>
            <a:cxnSpLocks/>
          </p:cNvCxnSpPr>
          <p:nvPr/>
        </p:nvCxnSpPr>
        <p:spPr>
          <a:xfrm flipH="1">
            <a:off x="2184573" y="3335632"/>
            <a:ext cx="740713" cy="740362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Rak 135">
            <a:extLst>
              <a:ext uri="{FF2B5EF4-FFF2-40B4-BE49-F238E27FC236}">
                <a16:creationId xmlns:a16="http://schemas.microsoft.com/office/drawing/2014/main" id="{BE41996E-9D56-3E4B-8392-9161A09E36A8}"/>
              </a:ext>
            </a:extLst>
          </p:cNvPr>
          <p:cNvCxnSpPr>
            <a:cxnSpLocks/>
          </p:cNvCxnSpPr>
          <p:nvPr/>
        </p:nvCxnSpPr>
        <p:spPr>
          <a:xfrm flipH="1" flipV="1">
            <a:off x="5927185" y="2478239"/>
            <a:ext cx="1528809" cy="706952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Rak 138">
            <a:extLst>
              <a:ext uri="{FF2B5EF4-FFF2-40B4-BE49-F238E27FC236}">
                <a16:creationId xmlns:a16="http://schemas.microsoft.com/office/drawing/2014/main" id="{19450194-B97E-9A45-B195-5805A85BAD4A}"/>
              </a:ext>
            </a:extLst>
          </p:cNvPr>
          <p:cNvCxnSpPr>
            <a:cxnSpLocks/>
          </p:cNvCxnSpPr>
          <p:nvPr/>
        </p:nvCxnSpPr>
        <p:spPr>
          <a:xfrm flipH="1">
            <a:off x="4071699" y="2764338"/>
            <a:ext cx="5545026" cy="51123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Rak 141">
            <a:extLst>
              <a:ext uri="{FF2B5EF4-FFF2-40B4-BE49-F238E27FC236}">
                <a16:creationId xmlns:a16="http://schemas.microsoft.com/office/drawing/2014/main" id="{42F75C4A-C5D7-3347-B3F1-93627A95C2CA}"/>
              </a:ext>
            </a:extLst>
          </p:cNvPr>
          <p:cNvCxnSpPr>
            <a:cxnSpLocks/>
          </p:cNvCxnSpPr>
          <p:nvPr/>
        </p:nvCxnSpPr>
        <p:spPr>
          <a:xfrm flipH="1" flipV="1">
            <a:off x="4005024" y="2988452"/>
            <a:ext cx="6893757" cy="553452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Rak 144">
            <a:extLst>
              <a:ext uri="{FF2B5EF4-FFF2-40B4-BE49-F238E27FC236}">
                <a16:creationId xmlns:a16="http://schemas.microsoft.com/office/drawing/2014/main" id="{2AD1DFC9-D198-684A-9726-A6ECF67273F9}"/>
              </a:ext>
            </a:extLst>
          </p:cNvPr>
          <p:cNvCxnSpPr>
            <a:cxnSpLocks/>
          </p:cNvCxnSpPr>
          <p:nvPr/>
        </p:nvCxnSpPr>
        <p:spPr>
          <a:xfrm flipH="1">
            <a:off x="2659759" y="4062665"/>
            <a:ext cx="4569047" cy="299291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Rak 147">
            <a:extLst>
              <a:ext uri="{FF2B5EF4-FFF2-40B4-BE49-F238E27FC236}">
                <a16:creationId xmlns:a16="http://schemas.microsoft.com/office/drawing/2014/main" id="{248CE010-9366-2046-A4FB-6DEDBF43F9E1}"/>
              </a:ext>
            </a:extLst>
          </p:cNvPr>
          <p:cNvCxnSpPr>
            <a:cxnSpLocks/>
          </p:cNvCxnSpPr>
          <p:nvPr/>
        </p:nvCxnSpPr>
        <p:spPr>
          <a:xfrm flipV="1">
            <a:off x="7593495" y="4297555"/>
            <a:ext cx="70257" cy="308743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Rak 150">
            <a:extLst>
              <a:ext uri="{FF2B5EF4-FFF2-40B4-BE49-F238E27FC236}">
                <a16:creationId xmlns:a16="http://schemas.microsoft.com/office/drawing/2014/main" id="{90964A90-0E6E-3A48-9C41-A30D3821DA75}"/>
              </a:ext>
            </a:extLst>
          </p:cNvPr>
          <p:cNvCxnSpPr>
            <a:cxnSpLocks/>
          </p:cNvCxnSpPr>
          <p:nvPr/>
        </p:nvCxnSpPr>
        <p:spPr>
          <a:xfrm flipV="1">
            <a:off x="5250958" y="4192863"/>
            <a:ext cx="2088847" cy="1110339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Rak 153">
            <a:extLst>
              <a:ext uri="{FF2B5EF4-FFF2-40B4-BE49-F238E27FC236}">
                <a16:creationId xmlns:a16="http://schemas.microsoft.com/office/drawing/2014/main" id="{44D2EAFF-14FF-C946-9397-CA152DB94D6F}"/>
              </a:ext>
            </a:extLst>
          </p:cNvPr>
          <p:cNvCxnSpPr>
            <a:cxnSpLocks/>
          </p:cNvCxnSpPr>
          <p:nvPr/>
        </p:nvCxnSpPr>
        <p:spPr>
          <a:xfrm flipH="1" flipV="1">
            <a:off x="3135217" y="1830053"/>
            <a:ext cx="4006864" cy="1797576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Rak 156">
            <a:extLst>
              <a:ext uri="{FF2B5EF4-FFF2-40B4-BE49-F238E27FC236}">
                <a16:creationId xmlns:a16="http://schemas.microsoft.com/office/drawing/2014/main" id="{C62AC131-65DF-4A47-8C5E-AC16CC7B486D}"/>
              </a:ext>
            </a:extLst>
          </p:cNvPr>
          <p:cNvCxnSpPr>
            <a:cxnSpLocks/>
          </p:cNvCxnSpPr>
          <p:nvPr/>
        </p:nvCxnSpPr>
        <p:spPr>
          <a:xfrm flipV="1">
            <a:off x="3972560" y="3947162"/>
            <a:ext cx="3224568" cy="870255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Rak 159">
            <a:extLst>
              <a:ext uri="{FF2B5EF4-FFF2-40B4-BE49-F238E27FC236}">
                <a16:creationId xmlns:a16="http://schemas.microsoft.com/office/drawing/2014/main" id="{A1E25962-588A-A04A-9614-D51B95A815C3}"/>
              </a:ext>
            </a:extLst>
          </p:cNvPr>
          <p:cNvCxnSpPr>
            <a:cxnSpLocks/>
          </p:cNvCxnSpPr>
          <p:nvPr/>
        </p:nvCxnSpPr>
        <p:spPr>
          <a:xfrm flipH="1" flipV="1">
            <a:off x="3516901" y="3496786"/>
            <a:ext cx="159426" cy="1237828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Rak 163">
            <a:extLst>
              <a:ext uri="{FF2B5EF4-FFF2-40B4-BE49-F238E27FC236}">
                <a16:creationId xmlns:a16="http://schemas.microsoft.com/office/drawing/2014/main" id="{1C4DE456-A867-5345-AC4C-55A9A28CB71D}"/>
              </a:ext>
            </a:extLst>
          </p:cNvPr>
          <p:cNvCxnSpPr>
            <a:cxnSpLocks/>
          </p:cNvCxnSpPr>
          <p:nvPr/>
        </p:nvCxnSpPr>
        <p:spPr>
          <a:xfrm flipH="1">
            <a:off x="4049992" y="2628681"/>
            <a:ext cx="779767" cy="57912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Rak 166">
            <a:extLst>
              <a:ext uri="{FF2B5EF4-FFF2-40B4-BE49-F238E27FC236}">
                <a16:creationId xmlns:a16="http://schemas.microsoft.com/office/drawing/2014/main" id="{F88F74E3-51CF-6247-B502-4D34214E33EB}"/>
              </a:ext>
            </a:extLst>
          </p:cNvPr>
          <p:cNvCxnSpPr>
            <a:cxnSpLocks/>
          </p:cNvCxnSpPr>
          <p:nvPr/>
        </p:nvCxnSpPr>
        <p:spPr>
          <a:xfrm flipH="1" flipV="1">
            <a:off x="3229698" y="1754092"/>
            <a:ext cx="1508433" cy="1505433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Rak 170">
            <a:extLst>
              <a:ext uri="{FF2B5EF4-FFF2-40B4-BE49-F238E27FC236}">
                <a16:creationId xmlns:a16="http://schemas.microsoft.com/office/drawing/2014/main" id="{7A8CF314-F988-7145-AFA3-45C835CA92CD}"/>
              </a:ext>
            </a:extLst>
          </p:cNvPr>
          <p:cNvCxnSpPr>
            <a:cxnSpLocks/>
          </p:cNvCxnSpPr>
          <p:nvPr/>
        </p:nvCxnSpPr>
        <p:spPr>
          <a:xfrm flipH="1" flipV="1">
            <a:off x="4049992" y="3083306"/>
            <a:ext cx="3147137" cy="41129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Rak 173">
            <a:extLst>
              <a:ext uri="{FF2B5EF4-FFF2-40B4-BE49-F238E27FC236}">
                <a16:creationId xmlns:a16="http://schemas.microsoft.com/office/drawing/2014/main" id="{A6CDC8CB-9991-7743-B1F7-6A42D6903A9E}"/>
              </a:ext>
            </a:extLst>
          </p:cNvPr>
          <p:cNvCxnSpPr>
            <a:cxnSpLocks/>
          </p:cNvCxnSpPr>
          <p:nvPr/>
        </p:nvCxnSpPr>
        <p:spPr>
          <a:xfrm flipH="1">
            <a:off x="6083093" y="2862752"/>
            <a:ext cx="3554160" cy="855943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838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3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1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9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7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3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10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90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700"/>
                            </p:stCondLst>
                            <p:childTnLst>
                              <p:par>
                                <p:cTn id="65" presetID="16" presetClass="entr" presetSubtype="21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ktangel 121">
            <a:extLst>
              <a:ext uri="{FF2B5EF4-FFF2-40B4-BE49-F238E27FC236}">
                <a16:creationId xmlns:a16="http://schemas.microsoft.com/office/drawing/2014/main" id="{29F72F6E-31FD-4341-90E8-E046C6A4F6C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0C2C4F-4817-4907-84ED-AFAC247B6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6685"/>
            <a:ext cx="10515600" cy="772795"/>
          </a:xfrm>
        </p:spPr>
        <p:txBody>
          <a:bodyPr anchor="ctr" anchorCtr="0"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ALLA ÄR INTE INKLUDERADE</a:t>
            </a:r>
          </a:p>
        </p:txBody>
      </p: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87DC31CD-DEFC-455F-AB6C-4F48BA8E7FF6}"/>
              </a:ext>
            </a:extLst>
          </p:cNvPr>
          <p:cNvCxnSpPr>
            <a:cxnSpLocks/>
          </p:cNvCxnSpPr>
          <p:nvPr/>
        </p:nvCxnSpPr>
        <p:spPr>
          <a:xfrm>
            <a:off x="5250958" y="3965833"/>
            <a:ext cx="2049160" cy="1068701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5A75A5A5-9155-483F-8570-43E029A1AF43}"/>
              </a:ext>
            </a:extLst>
          </p:cNvPr>
          <p:cNvCxnSpPr>
            <a:cxnSpLocks/>
          </p:cNvCxnSpPr>
          <p:nvPr/>
        </p:nvCxnSpPr>
        <p:spPr>
          <a:xfrm>
            <a:off x="7257873" y="5023351"/>
            <a:ext cx="671245" cy="623227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C9DEE56E-98DD-40A5-9E27-FD45A9432642}"/>
              </a:ext>
            </a:extLst>
          </p:cNvPr>
          <p:cNvCxnSpPr>
            <a:cxnSpLocks/>
          </p:cNvCxnSpPr>
          <p:nvPr/>
        </p:nvCxnSpPr>
        <p:spPr>
          <a:xfrm flipV="1">
            <a:off x="7798070" y="2619398"/>
            <a:ext cx="620966" cy="1090246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E84B86B8-9F22-4FA4-8453-1F4BC9E93E7E}"/>
              </a:ext>
            </a:extLst>
          </p:cNvPr>
          <p:cNvCxnSpPr>
            <a:cxnSpLocks/>
            <a:endCxn id="275" idx="84"/>
          </p:cNvCxnSpPr>
          <p:nvPr/>
        </p:nvCxnSpPr>
        <p:spPr>
          <a:xfrm>
            <a:off x="7762032" y="3718695"/>
            <a:ext cx="773558" cy="941379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182E7937-19B3-4DC8-9C7D-2F7D3E00445E}"/>
              </a:ext>
            </a:extLst>
          </p:cNvPr>
          <p:cNvCxnSpPr>
            <a:cxnSpLocks/>
          </p:cNvCxnSpPr>
          <p:nvPr/>
        </p:nvCxnSpPr>
        <p:spPr>
          <a:xfrm flipV="1">
            <a:off x="7794513" y="2730126"/>
            <a:ext cx="2238663" cy="979876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815FE620-E331-490A-9CE9-0CF29DD14BBF}"/>
              </a:ext>
            </a:extLst>
          </p:cNvPr>
          <p:cNvCxnSpPr>
            <a:cxnSpLocks/>
          </p:cNvCxnSpPr>
          <p:nvPr/>
        </p:nvCxnSpPr>
        <p:spPr>
          <a:xfrm>
            <a:off x="7779018" y="3691188"/>
            <a:ext cx="1889937" cy="112501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F239EBEB-F30A-48DC-9328-52632B98070C}"/>
              </a:ext>
            </a:extLst>
          </p:cNvPr>
          <p:cNvCxnSpPr>
            <a:cxnSpLocks/>
          </p:cNvCxnSpPr>
          <p:nvPr/>
        </p:nvCxnSpPr>
        <p:spPr>
          <a:xfrm flipV="1">
            <a:off x="5354272" y="3774883"/>
            <a:ext cx="2402427" cy="138585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B80E37EB-D80D-4CB5-A97E-CD07D3975197}"/>
              </a:ext>
            </a:extLst>
          </p:cNvPr>
          <p:cNvCxnSpPr>
            <a:cxnSpLocks/>
          </p:cNvCxnSpPr>
          <p:nvPr/>
        </p:nvCxnSpPr>
        <p:spPr>
          <a:xfrm flipV="1">
            <a:off x="7832580" y="3700239"/>
            <a:ext cx="3397158" cy="4914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86D8FFD5-865C-457B-88EC-010E27A5E946}"/>
              </a:ext>
            </a:extLst>
          </p:cNvPr>
          <p:cNvCxnSpPr>
            <a:cxnSpLocks/>
          </p:cNvCxnSpPr>
          <p:nvPr/>
        </p:nvCxnSpPr>
        <p:spPr>
          <a:xfrm flipH="1">
            <a:off x="5307187" y="2716021"/>
            <a:ext cx="14038" cy="671536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7F4B751F-57B2-4C50-AA9C-54D1EED28A7E}"/>
              </a:ext>
            </a:extLst>
          </p:cNvPr>
          <p:cNvCxnSpPr>
            <a:cxnSpLocks/>
          </p:cNvCxnSpPr>
          <p:nvPr/>
        </p:nvCxnSpPr>
        <p:spPr>
          <a:xfrm flipV="1">
            <a:off x="5671325" y="2464374"/>
            <a:ext cx="1105701" cy="1030221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193135DB-E732-4171-A3FA-8C92CB7D2685}"/>
              </a:ext>
            </a:extLst>
          </p:cNvPr>
          <p:cNvCxnSpPr>
            <a:cxnSpLocks/>
          </p:cNvCxnSpPr>
          <p:nvPr/>
        </p:nvCxnSpPr>
        <p:spPr>
          <a:xfrm flipV="1">
            <a:off x="5785072" y="3259525"/>
            <a:ext cx="1107075" cy="363752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8D25FF2C-184E-4B3A-95F5-C8A24F27589A}"/>
              </a:ext>
            </a:extLst>
          </p:cNvPr>
          <p:cNvCxnSpPr>
            <a:cxnSpLocks/>
          </p:cNvCxnSpPr>
          <p:nvPr/>
        </p:nvCxnSpPr>
        <p:spPr>
          <a:xfrm>
            <a:off x="1353181" y="4187259"/>
            <a:ext cx="847347" cy="414099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19DF6286-705F-4B18-AD83-E1936FF474E8}"/>
              </a:ext>
            </a:extLst>
          </p:cNvPr>
          <p:cNvCxnSpPr>
            <a:cxnSpLocks/>
          </p:cNvCxnSpPr>
          <p:nvPr/>
        </p:nvCxnSpPr>
        <p:spPr>
          <a:xfrm flipV="1">
            <a:off x="2179494" y="4130643"/>
            <a:ext cx="2442464" cy="455359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1DC4FE63-4B16-43E5-B3EB-C65E0CD6BE85}"/>
              </a:ext>
            </a:extLst>
          </p:cNvPr>
          <p:cNvCxnSpPr>
            <a:cxnSpLocks/>
          </p:cNvCxnSpPr>
          <p:nvPr/>
        </p:nvCxnSpPr>
        <p:spPr>
          <a:xfrm flipV="1">
            <a:off x="1800706" y="4563875"/>
            <a:ext cx="436573" cy="731388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A06DD131-4199-4845-A29D-0FD2E40E1631}"/>
              </a:ext>
            </a:extLst>
          </p:cNvPr>
          <p:cNvCxnSpPr>
            <a:cxnSpLocks/>
          </p:cNvCxnSpPr>
          <p:nvPr/>
        </p:nvCxnSpPr>
        <p:spPr>
          <a:xfrm flipV="1">
            <a:off x="3678626" y="4283490"/>
            <a:ext cx="1059505" cy="799153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ACC70D4E-7BDF-4BA7-AD99-3AD0BE5EB449}"/>
              </a:ext>
            </a:extLst>
          </p:cNvPr>
          <p:cNvCxnSpPr>
            <a:cxnSpLocks/>
          </p:cNvCxnSpPr>
          <p:nvPr/>
        </p:nvCxnSpPr>
        <p:spPr>
          <a:xfrm flipV="1">
            <a:off x="3846813" y="4464816"/>
            <a:ext cx="1114901" cy="1472695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4FB7943A-D09C-4CBB-9BBE-F0FC938EEA4B}"/>
              </a:ext>
            </a:extLst>
          </p:cNvPr>
          <p:cNvCxnSpPr>
            <a:cxnSpLocks/>
          </p:cNvCxnSpPr>
          <p:nvPr/>
        </p:nvCxnSpPr>
        <p:spPr>
          <a:xfrm flipV="1">
            <a:off x="4945331" y="4546937"/>
            <a:ext cx="195359" cy="670159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D2CB0017-DECF-4EF9-8EF9-2A46A4CE21A2}"/>
              </a:ext>
            </a:extLst>
          </p:cNvPr>
          <p:cNvCxnSpPr>
            <a:cxnSpLocks/>
          </p:cNvCxnSpPr>
          <p:nvPr/>
        </p:nvCxnSpPr>
        <p:spPr>
          <a:xfrm>
            <a:off x="5566064" y="4421865"/>
            <a:ext cx="410845" cy="810559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3441F601-7AE1-4E16-84A7-926FF4CD46CB}"/>
              </a:ext>
            </a:extLst>
          </p:cNvPr>
          <p:cNvCxnSpPr>
            <a:cxnSpLocks/>
          </p:cNvCxnSpPr>
          <p:nvPr/>
        </p:nvCxnSpPr>
        <p:spPr>
          <a:xfrm>
            <a:off x="2861203" y="3855688"/>
            <a:ext cx="1760103" cy="51721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F3910263-02C4-4014-BB77-9EC8FD6184D6}"/>
              </a:ext>
            </a:extLst>
          </p:cNvPr>
          <p:cNvCxnSpPr/>
          <p:nvPr/>
        </p:nvCxnSpPr>
        <p:spPr>
          <a:xfrm flipV="1">
            <a:off x="3623834" y="2277110"/>
            <a:ext cx="476440" cy="301846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19138A5C-0DCF-44BC-9EE3-D43A649624A9}"/>
              </a:ext>
            </a:extLst>
          </p:cNvPr>
          <p:cNvCxnSpPr>
            <a:cxnSpLocks/>
          </p:cNvCxnSpPr>
          <p:nvPr/>
        </p:nvCxnSpPr>
        <p:spPr>
          <a:xfrm>
            <a:off x="2933819" y="1788641"/>
            <a:ext cx="295879" cy="658585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783D0ACB-F2D8-4712-9A38-D8BAD9833E4C}"/>
              </a:ext>
            </a:extLst>
          </p:cNvPr>
          <p:cNvCxnSpPr>
            <a:cxnSpLocks/>
          </p:cNvCxnSpPr>
          <p:nvPr/>
        </p:nvCxnSpPr>
        <p:spPr>
          <a:xfrm>
            <a:off x="3778681" y="3120016"/>
            <a:ext cx="1024955" cy="512438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2ED55649-8437-4D1F-BC03-9623868A9B07}"/>
              </a:ext>
            </a:extLst>
          </p:cNvPr>
          <p:cNvGrpSpPr/>
          <p:nvPr/>
        </p:nvGrpSpPr>
        <p:grpSpPr>
          <a:xfrm>
            <a:off x="562975" y="1082294"/>
            <a:ext cx="11213131" cy="5097589"/>
            <a:chOff x="552640" y="988695"/>
            <a:chExt cx="11213131" cy="5097589"/>
          </a:xfrm>
        </p:grpSpPr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B45841E3-8B14-43C6-921C-10ACCD4BBC37}"/>
                </a:ext>
              </a:extLst>
            </p:cNvPr>
            <p:cNvCxnSpPr>
              <a:cxnSpLocks/>
              <a:stCxn id="300" idx="0"/>
            </p:cNvCxnSpPr>
            <p:nvPr/>
          </p:nvCxnSpPr>
          <p:spPr>
            <a:xfrm>
              <a:off x="2574113" y="2341854"/>
              <a:ext cx="388072" cy="189128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D4D451A7-F550-4C36-9057-2D9F5C503744}"/>
                </a:ext>
              </a:extLst>
            </p:cNvPr>
            <p:cNvGrpSpPr/>
            <p:nvPr/>
          </p:nvGrpSpPr>
          <p:grpSpPr>
            <a:xfrm>
              <a:off x="552640" y="988695"/>
              <a:ext cx="11213131" cy="5097589"/>
              <a:chOff x="552640" y="988695"/>
              <a:chExt cx="11213131" cy="5097589"/>
            </a:xfrm>
          </p:grpSpPr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EB2E83B3-9C99-431C-8001-849509EE9694}"/>
                  </a:ext>
                </a:extLst>
              </p:cNvPr>
              <p:cNvCxnSpPr>
                <a:cxnSpLocks/>
                <a:stCxn id="305" idx="0"/>
                <a:endCxn id="302" idx="2"/>
              </p:cNvCxnSpPr>
              <p:nvPr/>
            </p:nvCxnSpPr>
            <p:spPr>
              <a:xfrm>
                <a:off x="1304781" y="2817968"/>
                <a:ext cx="505173" cy="194470"/>
              </a:xfrm>
              <a:prstGeom prst="line">
                <a:avLst/>
              </a:prstGeom>
              <a:ln/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E2F93F88-BE28-4669-B367-277513EB9854}"/>
                  </a:ext>
                </a:extLst>
              </p:cNvPr>
              <p:cNvGrpSpPr/>
              <p:nvPr/>
            </p:nvGrpSpPr>
            <p:grpSpPr>
              <a:xfrm>
                <a:off x="552640" y="988695"/>
                <a:ext cx="11213131" cy="5097589"/>
                <a:chOff x="552640" y="988695"/>
                <a:chExt cx="11213131" cy="5097589"/>
              </a:xfrm>
            </p:grpSpPr>
            <p:cxnSp>
              <p:nvCxnSpPr>
                <p:cNvPr id="233" name="Straight Connector 232">
                  <a:extLst>
                    <a:ext uri="{FF2B5EF4-FFF2-40B4-BE49-F238E27FC236}">
                      <a16:creationId xmlns:a16="http://schemas.microsoft.com/office/drawing/2014/main" id="{999C511B-A7DB-4182-BB68-58E39704873B}"/>
                    </a:ext>
                  </a:extLst>
                </p:cNvPr>
                <p:cNvCxnSpPr>
                  <a:cxnSpLocks/>
                  <a:stCxn id="302" idx="0"/>
                </p:cNvCxnSpPr>
                <p:nvPr/>
              </p:nvCxnSpPr>
              <p:spPr>
                <a:xfrm flipV="1">
                  <a:off x="2286366" y="2903982"/>
                  <a:ext cx="662235" cy="103378"/>
                </a:xfrm>
                <a:prstGeom prst="line">
                  <a:avLst/>
                </a:prstGeom>
                <a:ln/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  <p:grpSp>
              <p:nvGrpSpPr>
                <p:cNvPr id="234" name="Graphic 4">
                  <a:extLst>
                    <a:ext uri="{FF2B5EF4-FFF2-40B4-BE49-F238E27FC236}">
                      <a16:creationId xmlns:a16="http://schemas.microsoft.com/office/drawing/2014/main" id="{B7D3B038-2A96-4C7F-93EB-B4865D77034E}"/>
                    </a:ext>
                  </a:extLst>
                </p:cNvPr>
                <p:cNvGrpSpPr/>
                <p:nvPr/>
              </p:nvGrpSpPr>
              <p:grpSpPr>
                <a:xfrm>
                  <a:off x="552640" y="988695"/>
                  <a:ext cx="11213131" cy="5097589"/>
                  <a:chOff x="552640" y="866775"/>
                  <a:chExt cx="11213131" cy="5097589"/>
                </a:xfrm>
              </p:grpSpPr>
              <p:grpSp>
                <p:nvGrpSpPr>
                  <p:cNvPr id="235" name="Graphic 4">
                    <a:extLst>
                      <a:ext uri="{FF2B5EF4-FFF2-40B4-BE49-F238E27FC236}">
                        <a16:creationId xmlns:a16="http://schemas.microsoft.com/office/drawing/2014/main" id="{B3624A2D-0B17-40D7-A065-DFE0D13F2046}"/>
                      </a:ext>
                    </a:extLst>
                  </p:cNvPr>
                  <p:cNvGrpSpPr/>
                  <p:nvPr/>
                </p:nvGrpSpPr>
                <p:grpSpPr>
                  <a:xfrm>
                    <a:off x="4423505" y="2887980"/>
                    <a:ext cx="1669923" cy="1669922"/>
                    <a:chOff x="4423505" y="2887980"/>
                    <a:chExt cx="1669923" cy="1669922"/>
                  </a:xfrm>
                </p:grpSpPr>
                <p:sp>
                  <p:nvSpPr>
                    <p:cNvPr id="327" name="Freeform: Shape 326">
                      <a:extLst>
                        <a:ext uri="{FF2B5EF4-FFF2-40B4-BE49-F238E27FC236}">
                          <a16:creationId xmlns:a16="http://schemas.microsoft.com/office/drawing/2014/main" id="{F968AB55-78E9-4914-8E09-A81243C544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23505" y="2887980"/>
                      <a:ext cx="1669923" cy="1669922"/>
                    </a:xfrm>
                    <a:custGeom>
                      <a:avLst/>
                      <a:gdLst>
                        <a:gd name="connsiteX0" fmla="*/ 1669923 w 1669923"/>
                        <a:gd name="connsiteY0" fmla="*/ 834961 h 1669922"/>
                        <a:gd name="connsiteX1" fmla="*/ 834961 w 1669923"/>
                        <a:gd name="connsiteY1" fmla="*/ 1669923 h 1669922"/>
                        <a:gd name="connsiteX2" fmla="*/ 0 w 1669923"/>
                        <a:gd name="connsiteY2" fmla="*/ 834961 h 1669922"/>
                        <a:gd name="connsiteX3" fmla="*/ 834961 w 1669923"/>
                        <a:gd name="connsiteY3" fmla="*/ 0 h 1669922"/>
                        <a:gd name="connsiteX4" fmla="*/ 1669923 w 1669923"/>
                        <a:gd name="connsiteY4" fmla="*/ 834961 h 16699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69923" h="1669922">
                          <a:moveTo>
                            <a:pt x="1669923" y="834961"/>
                          </a:moveTo>
                          <a:cubicBezTo>
                            <a:pt x="1669923" y="1296098"/>
                            <a:pt x="1296098" y="1669923"/>
                            <a:pt x="834961" y="1669923"/>
                          </a:cubicBezTo>
                          <a:cubicBezTo>
                            <a:pt x="373825" y="1669923"/>
                            <a:pt x="0" y="1296098"/>
                            <a:pt x="0" y="834961"/>
                          </a:cubicBezTo>
                          <a:cubicBezTo>
                            <a:pt x="0" y="373825"/>
                            <a:pt x="373825" y="0"/>
                            <a:pt x="834961" y="0"/>
                          </a:cubicBezTo>
                          <a:cubicBezTo>
                            <a:pt x="1296098" y="0"/>
                            <a:pt x="1669923" y="373825"/>
                            <a:pt x="1669923" y="83496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9525" cap="flat">
                      <a:noFill/>
                      <a:prstDash val="solid"/>
                      <a:miter/>
                    </a:ln>
                    <a:effectLst>
                      <a:outerShdw dist="38100" dir="2700000" algn="ctr" rotWithShape="0">
                        <a:schemeClr val="tx1"/>
                      </a:outerShdw>
                    </a:effectLst>
                  </p:spPr>
                  <p:txBody>
                    <a:bodyPr rtlCol="0" anchor="ctr"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DESTINATION</a:t>
                      </a:r>
                    </a:p>
                  </p:txBody>
                </p:sp>
                <p:sp>
                  <p:nvSpPr>
                    <p:cNvPr id="328" name="Freeform: Shape 327">
                      <a:extLst>
                        <a:ext uri="{FF2B5EF4-FFF2-40B4-BE49-F238E27FC236}">
                          <a16:creationId xmlns:a16="http://schemas.microsoft.com/office/drawing/2014/main" id="{8B988674-D51E-44D0-98AA-B28A3301D9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76940" y="2941415"/>
                      <a:ext cx="1563052" cy="1563052"/>
                    </a:xfrm>
                    <a:custGeom>
                      <a:avLst/>
                      <a:gdLst>
                        <a:gd name="connsiteX0" fmla="*/ 781526 w 1563052"/>
                        <a:gd name="connsiteY0" fmla="*/ 38100 h 1563052"/>
                        <a:gd name="connsiteX1" fmla="*/ 1524953 w 1563052"/>
                        <a:gd name="connsiteY1" fmla="*/ 781526 h 1563052"/>
                        <a:gd name="connsiteX2" fmla="*/ 781526 w 1563052"/>
                        <a:gd name="connsiteY2" fmla="*/ 1524953 h 1563052"/>
                        <a:gd name="connsiteX3" fmla="*/ 38100 w 1563052"/>
                        <a:gd name="connsiteY3" fmla="*/ 781526 h 1563052"/>
                        <a:gd name="connsiteX4" fmla="*/ 781526 w 1563052"/>
                        <a:gd name="connsiteY4" fmla="*/ 38100 h 1563052"/>
                        <a:gd name="connsiteX5" fmla="*/ 781526 w 1563052"/>
                        <a:gd name="connsiteY5" fmla="*/ 0 h 1563052"/>
                        <a:gd name="connsiteX6" fmla="*/ 0 w 1563052"/>
                        <a:gd name="connsiteY6" fmla="*/ 781526 h 1563052"/>
                        <a:gd name="connsiteX7" fmla="*/ 781526 w 1563052"/>
                        <a:gd name="connsiteY7" fmla="*/ 1563053 h 1563052"/>
                        <a:gd name="connsiteX8" fmla="*/ 1563053 w 1563052"/>
                        <a:gd name="connsiteY8" fmla="*/ 781526 h 1563052"/>
                        <a:gd name="connsiteX9" fmla="*/ 781526 w 1563052"/>
                        <a:gd name="connsiteY9" fmla="*/ 0 h 1563052"/>
                        <a:gd name="connsiteX10" fmla="*/ 781526 w 1563052"/>
                        <a:gd name="connsiteY10" fmla="*/ 0 h 15630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563052" h="1563052">
                          <a:moveTo>
                            <a:pt x="781526" y="38100"/>
                          </a:moveTo>
                          <a:cubicBezTo>
                            <a:pt x="1191482" y="38100"/>
                            <a:pt x="1524953" y="371570"/>
                            <a:pt x="1524953" y="781526"/>
                          </a:cubicBezTo>
                          <a:cubicBezTo>
                            <a:pt x="1524953" y="1191482"/>
                            <a:pt x="1191482" y="1524953"/>
                            <a:pt x="781526" y="1524953"/>
                          </a:cubicBezTo>
                          <a:cubicBezTo>
                            <a:pt x="371570" y="1524953"/>
                            <a:pt x="38100" y="1191482"/>
                            <a:pt x="38100" y="781526"/>
                          </a:cubicBezTo>
                          <a:cubicBezTo>
                            <a:pt x="38100" y="371570"/>
                            <a:pt x="371570" y="38100"/>
                            <a:pt x="781526" y="38100"/>
                          </a:cubicBezTo>
                          <a:moveTo>
                            <a:pt x="781526" y="0"/>
                          </a:moveTo>
                          <a:cubicBezTo>
                            <a:pt x="349853" y="0"/>
                            <a:pt x="0" y="349949"/>
                            <a:pt x="0" y="781526"/>
                          </a:cubicBezTo>
                          <a:cubicBezTo>
                            <a:pt x="0" y="1213104"/>
                            <a:pt x="349949" y="1563053"/>
                            <a:pt x="781526" y="1563053"/>
                          </a:cubicBezTo>
                          <a:cubicBezTo>
                            <a:pt x="1213200" y="1563053"/>
                            <a:pt x="1563053" y="1213104"/>
                            <a:pt x="1563053" y="781526"/>
                          </a:cubicBezTo>
                          <a:cubicBezTo>
                            <a:pt x="1563053" y="349949"/>
                            <a:pt x="1213104" y="0"/>
                            <a:pt x="781526" y="0"/>
                          </a:cubicBezTo>
                          <a:lnTo>
                            <a:pt x="781526" y="0"/>
                          </a:lnTo>
                          <a:close/>
                        </a:path>
                      </a:pathLst>
                    </a:cu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36" name="Freeform: Shape 235">
                    <a:extLst>
                      <a:ext uri="{FF2B5EF4-FFF2-40B4-BE49-F238E27FC236}">
                        <a16:creationId xmlns:a16="http://schemas.microsoft.com/office/drawing/2014/main" id="{64E57101-D123-47F1-ADFF-EF2A10604AE4}"/>
                      </a:ext>
                    </a:extLst>
                  </p:cNvPr>
                  <p:cNvSpPr/>
                  <p:nvPr/>
                </p:nvSpPr>
                <p:spPr>
                  <a:xfrm>
                    <a:off x="4851939" y="1784032"/>
                    <a:ext cx="962406" cy="962406"/>
                  </a:xfrm>
                  <a:custGeom>
                    <a:avLst/>
                    <a:gdLst>
                      <a:gd name="connsiteX0" fmla="*/ 962406 w 962406"/>
                      <a:gd name="connsiteY0" fmla="*/ 481203 h 962406"/>
                      <a:gd name="connsiteX1" fmla="*/ 481203 w 962406"/>
                      <a:gd name="connsiteY1" fmla="*/ 962406 h 962406"/>
                      <a:gd name="connsiteX2" fmla="*/ 0 w 962406"/>
                      <a:gd name="connsiteY2" fmla="*/ 481203 h 962406"/>
                      <a:gd name="connsiteX3" fmla="*/ 481203 w 962406"/>
                      <a:gd name="connsiteY3" fmla="*/ 0 h 962406"/>
                      <a:gd name="connsiteX4" fmla="*/ 962406 w 962406"/>
                      <a:gd name="connsiteY4" fmla="*/ 481203 h 9624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406" h="962406">
                        <a:moveTo>
                          <a:pt x="962406" y="481203"/>
                        </a:moveTo>
                        <a:cubicBezTo>
                          <a:pt x="962406" y="746964"/>
                          <a:pt x="746964" y="962406"/>
                          <a:pt x="481203" y="962406"/>
                        </a:cubicBezTo>
                        <a:cubicBezTo>
                          <a:pt x="215442" y="962406"/>
                          <a:pt x="0" y="746964"/>
                          <a:pt x="0" y="481203"/>
                        </a:cubicBezTo>
                        <a:cubicBezTo>
                          <a:pt x="0" y="215442"/>
                          <a:pt x="215442" y="0"/>
                          <a:pt x="481203" y="0"/>
                        </a:cubicBezTo>
                        <a:cubicBezTo>
                          <a:pt x="746964" y="0"/>
                          <a:pt x="962406" y="215442"/>
                          <a:pt x="962406" y="4812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0" cap="flat">
                    <a:solidFill>
                      <a:schemeClr val="accent2"/>
                    </a:solidFill>
                    <a:prstDash val="solid"/>
                    <a:miter/>
                  </a:ln>
                  <a:effectLst>
                    <a:outerShdw dist="38100" dir="2700000" algn="ctr" rotWithShape="0">
                      <a:schemeClr val="tx1"/>
                    </a:outerShdw>
                  </a:effectLst>
                </p:spPr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accent2"/>
                        </a:solidFill>
                      </a:rPr>
                      <a:t>B&amp;B</a:t>
                    </a:r>
                  </a:p>
                </p:txBody>
              </p:sp>
              <p:sp>
                <p:nvSpPr>
                  <p:cNvPr id="237" name="Freeform: Shape 236">
                    <a:extLst>
                      <a:ext uri="{FF2B5EF4-FFF2-40B4-BE49-F238E27FC236}">
                        <a16:creationId xmlns:a16="http://schemas.microsoft.com/office/drawing/2014/main" id="{559FE9CB-7465-4BE8-BE38-092B08D48BE8}"/>
                      </a:ext>
                    </a:extLst>
                  </p:cNvPr>
                  <p:cNvSpPr/>
                  <p:nvPr/>
                </p:nvSpPr>
                <p:spPr>
                  <a:xfrm>
                    <a:off x="2449585" y="3365950"/>
                    <a:ext cx="552218" cy="549173"/>
                  </a:xfrm>
                  <a:custGeom>
                    <a:avLst/>
                    <a:gdLst>
                      <a:gd name="connsiteX0" fmla="*/ 476440 w 476440"/>
                      <a:gd name="connsiteY0" fmla="*/ 238220 h 476440"/>
                      <a:gd name="connsiteX1" fmla="*/ 238220 w 476440"/>
                      <a:gd name="connsiteY1" fmla="*/ 476441 h 476440"/>
                      <a:gd name="connsiteX2" fmla="*/ 0 w 476440"/>
                      <a:gd name="connsiteY2" fmla="*/ 238220 h 476440"/>
                      <a:gd name="connsiteX3" fmla="*/ 238220 w 476440"/>
                      <a:gd name="connsiteY3" fmla="*/ 0 h 476440"/>
                      <a:gd name="connsiteX4" fmla="*/ 476440 w 476440"/>
                      <a:gd name="connsiteY4" fmla="*/ 238220 h 47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76440" h="476440">
                        <a:moveTo>
                          <a:pt x="476440" y="238220"/>
                        </a:moveTo>
                        <a:cubicBezTo>
                          <a:pt x="476440" y="369786"/>
                          <a:pt x="369786" y="476441"/>
                          <a:pt x="238220" y="476441"/>
                        </a:cubicBezTo>
                        <a:cubicBezTo>
                          <a:pt x="106655" y="476441"/>
                          <a:pt x="0" y="369786"/>
                          <a:pt x="0" y="238220"/>
                        </a:cubicBezTo>
                        <a:cubicBezTo>
                          <a:pt x="0" y="106655"/>
                          <a:pt x="106655" y="0"/>
                          <a:pt x="238220" y="0"/>
                        </a:cubicBezTo>
                        <a:cubicBezTo>
                          <a:pt x="369786" y="0"/>
                          <a:pt x="476440" y="106655"/>
                          <a:pt x="476440" y="23822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 cap="flat">
                    <a:noFill/>
                    <a:prstDash val="solid"/>
                    <a:miter/>
                  </a:ln>
                  <a:effectLst>
                    <a:outerShdw dist="38100" dir="2700000" algn="ctr" rotWithShape="0">
                      <a:schemeClr val="tx1"/>
                    </a:outerShdw>
                  </a:effectLst>
                </p:spPr>
                <p:txBody>
                  <a:bodyPr rtlCol="0" anchor="ctr"/>
                  <a:lstStyle/>
                  <a:p>
                    <a:pPr algn="ctr"/>
                    <a:r>
                      <a:rPr lang="en-US" sz="1100" dirty="0" err="1">
                        <a:solidFill>
                          <a:schemeClr val="bg1"/>
                        </a:solidFill>
                      </a:rPr>
                      <a:t>Stuga</a:t>
                    </a:r>
                    <a:endParaRPr lang="en-US" sz="1100" dirty="0">
                      <a:solidFill>
                        <a:schemeClr val="bg1"/>
                      </a:solidFill>
                    </a:endParaRPr>
                  </a:p>
                </p:txBody>
              </p:sp>
              <p:grpSp>
                <p:nvGrpSpPr>
                  <p:cNvPr id="238" name="Graphic 4">
                    <a:extLst>
                      <a:ext uri="{FF2B5EF4-FFF2-40B4-BE49-F238E27FC236}">
                        <a16:creationId xmlns:a16="http://schemas.microsoft.com/office/drawing/2014/main" id="{D7ECB81F-7311-4BA8-AC49-2A2C1B67A57A}"/>
                      </a:ext>
                    </a:extLst>
                  </p:cNvPr>
                  <p:cNvGrpSpPr/>
                  <p:nvPr/>
                </p:nvGrpSpPr>
                <p:grpSpPr>
                  <a:xfrm>
                    <a:off x="6587013" y="1724501"/>
                    <a:ext cx="683133" cy="1498472"/>
                    <a:chOff x="6587013" y="1724501"/>
                    <a:chExt cx="683133" cy="1498472"/>
                  </a:xfrm>
                </p:grpSpPr>
                <p:sp>
                  <p:nvSpPr>
                    <p:cNvPr id="323" name="Freeform: Shape 322">
                      <a:extLst>
                        <a:ext uri="{FF2B5EF4-FFF2-40B4-BE49-F238E27FC236}">
                          <a16:creationId xmlns:a16="http://schemas.microsoft.com/office/drawing/2014/main" id="{84443A53-381F-4E45-813F-33B0EA55F3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87013" y="1724501"/>
                      <a:ext cx="683133" cy="683132"/>
                    </a:xfrm>
                    <a:custGeom>
                      <a:avLst/>
                      <a:gdLst>
                        <a:gd name="connsiteX0" fmla="*/ 683133 w 683133"/>
                        <a:gd name="connsiteY0" fmla="*/ 341567 h 683132"/>
                        <a:gd name="connsiteX1" fmla="*/ 341567 w 683133"/>
                        <a:gd name="connsiteY1" fmla="*/ 683133 h 683132"/>
                        <a:gd name="connsiteX2" fmla="*/ 0 w 683133"/>
                        <a:gd name="connsiteY2" fmla="*/ 341567 h 683132"/>
                        <a:gd name="connsiteX3" fmla="*/ 341567 w 683133"/>
                        <a:gd name="connsiteY3" fmla="*/ 0 h 683132"/>
                        <a:gd name="connsiteX4" fmla="*/ 683133 w 683133"/>
                        <a:gd name="connsiteY4" fmla="*/ 341567 h 6831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83133" h="683132">
                          <a:moveTo>
                            <a:pt x="683133" y="341567"/>
                          </a:moveTo>
                          <a:cubicBezTo>
                            <a:pt x="683133" y="530209"/>
                            <a:pt x="530209" y="683133"/>
                            <a:pt x="341567" y="683133"/>
                          </a:cubicBezTo>
                          <a:cubicBezTo>
                            <a:pt x="152925" y="683133"/>
                            <a:pt x="0" y="530209"/>
                            <a:pt x="0" y="341567"/>
                          </a:cubicBezTo>
                          <a:cubicBezTo>
                            <a:pt x="0" y="152925"/>
                            <a:pt x="152925" y="0"/>
                            <a:pt x="341567" y="0"/>
                          </a:cubicBezTo>
                          <a:cubicBezTo>
                            <a:pt x="530209" y="0"/>
                            <a:pt x="683133" y="152925"/>
                            <a:pt x="683133" y="341567"/>
                          </a:cubicBezTo>
                          <a:close/>
                        </a:path>
                      </a:pathLst>
                    </a:custGeom>
                    <a:solidFill>
                      <a:schemeClr val="tx2"/>
                    </a:solidFill>
                    <a:ln w="9525" cap="flat">
                      <a:noFill/>
                      <a:prstDash val="solid"/>
                      <a:miter/>
                    </a:ln>
                    <a:effectLst>
                      <a:outerShdw dist="38100" dir="2700000" algn="ctr" rotWithShape="0">
                        <a:schemeClr val="tx1"/>
                      </a:outerShdw>
                    </a:effectLst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grpSp>
                  <p:nvGrpSpPr>
                    <p:cNvPr id="324" name="Graphic 4">
                      <a:extLst>
                        <a:ext uri="{FF2B5EF4-FFF2-40B4-BE49-F238E27FC236}">
                          <a16:creationId xmlns:a16="http://schemas.microsoft.com/office/drawing/2014/main" id="{CF4B2A67-3CAF-4179-AFBC-E72AB1CEF2E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664261" y="2746533"/>
                      <a:ext cx="476440" cy="476440"/>
                      <a:chOff x="6664261" y="2746533"/>
                      <a:chExt cx="476440" cy="476440"/>
                    </a:xfrm>
                  </p:grpSpPr>
                  <p:sp>
                    <p:nvSpPr>
                      <p:cNvPr id="325" name="Freeform: Shape 324">
                        <a:extLst>
                          <a:ext uri="{FF2B5EF4-FFF2-40B4-BE49-F238E27FC236}">
                            <a16:creationId xmlns:a16="http://schemas.microsoft.com/office/drawing/2014/main" id="{AFCF5D7B-B306-416B-AE3C-603EF8F5DB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64261" y="2746533"/>
                        <a:ext cx="476440" cy="476440"/>
                      </a:xfrm>
                      <a:custGeom>
                        <a:avLst/>
                        <a:gdLst>
                          <a:gd name="connsiteX0" fmla="*/ 476440 w 476440"/>
                          <a:gd name="connsiteY0" fmla="*/ 238220 h 476440"/>
                          <a:gd name="connsiteX1" fmla="*/ 238220 w 476440"/>
                          <a:gd name="connsiteY1" fmla="*/ 476440 h 476440"/>
                          <a:gd name="connsiteX2" fmla="*/ 0 w 476440"/>
                          <a:gd name="connsiteY2" fmla="*/ 238220 h 476440"/>
                          <a:gd name="connsiteX3" fmla="*/ 238220 w 476440"/>
                          <a:gd name="connsiteY3" fmla="*/ 0 h 476440"/>
                          <a:gd name="connsiteX4" fmla="*/ 476440 w 476440"/>
                          <a:gd name="connsiteY4" fmla="*/ 238220 h 4764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76440" h="476440">
                            <a:moveTo>
                              <a:pt x="476440" y="238220"/>
                            </a:moveTo>
                            <a:cubicBezTo>
                              <a:pt x="476440" y="369786"/>
                              <a:pt x="369785" y="476440"/>
                              <a:pt x="238220" y="476440"/>
                            </a:cubicBezTo>
                            <a:cubicBezTo>
                              <a:pt x="106655" y="476440"/>
                              <a:pt x="0" y="369786"/>
                              <a:pt x="0" y="238220"/>
                            </a:cubicBezTo>
                            <a:cubicBezTo>
                              <a:pt x="0" y="106655"/>
                              <a:pt x="106655" y="0"/>
                              <a:pt x="238220" y="0"/>
                            </a:cubicBezTo>
                            <a:cubicBezTo>
                              <a:pt x="369785" y="0"/>
                              <a:pt x="476440" y="106655"/>
                              <a:pt x="476440" y="23822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26" name="Freeform: Shape 325">
                        <a:extLst>
                          <a:ext uri="{FF2B5EF4-FFF2-40B4-BE49-F238E27FC236}">
                            <a16:creationId xmlns:a16="http://schemas.microsoft.com/office/drawing/2014/main" id="{8E52C65B-CBD8-4626-9D59-5A119F254D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64261" y="2746533"/>
                        <a:ext cx="476440" cy="476440"/>
                      </a:xfrm>
                      <a:custGeom>
                        <a:avLst/>
                        <a:gdLst>
                          <a:gd name="connsiteX0" fmla="*/ 476440 w 476440"/>
                          <a:gd name="connsiteY0" fmla="*/ 238220 h 476440"/>
                          <a:gd name="connsiteX1" fmla="*/ 238220 w 476440"/>
                          <a:gd name="connsiteY1" fmla="*/ 476440 h 476440"/>
                          <a:gd name="connsiteX2" fmla="*/ 0 w 476440"/>
                          <a:gd name="connsiteY2" fmla="*/ 238220 h 476440"/>
                          <a:gd name="connsiteX3" fmla="*/ 238220 w 476440"/>
                          <a:gd name="connsiteY3" fmla="*/ 0 h 476440"/>
                          <a:gd name="connsiteX4" fmla="*/ 476440 w 476440"/>
                          <a:gd name="connsiteY4" fmla="*/ 238220 h 4764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76440" h="476440">
                            <a:moveTo>
                              <a:pt x="476440" y="238220"/>
                            </a:moveTo>
                            <a:cubicBezTo>
                              <a:pt x="476440" y="369786"/>
                              <a:pt x="369785" y="476440"/>
                              <a:pt x="238220" y="476440"/>
                            </a:cubicBezTo>
                            <a:cubicBezTo>
                              <a:pt x="106655" y="476440"/>
                              <a:pt x="0" y="369786"/>
                              <a:pt x="0" y="238220"/>
                            </a:cubicBezTo>
                            <a:cubicBezTo>
                              <a:pt x="0" y="106655"/>
                              <a:pt x="106655" y="0"/>
                              <a:pt x="238220" y="0"/>
                            </a:cubicBezTo>
                            <a:cubicBezTo>
                              <a:pt x="369785" y="0"/>
                              <a:pt x="476440" y="106655"/>
                              <a:pt x="476440" y="238220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3810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  <a:effectLst>
                        <a:outerShdw dist="38100" dir="2700000" algn="ctr" rotWithShape="0">
                          <a:schemeClr val="tx1"/>
                        </a:outerShdw>
                      </a:effectLst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239" name="Freeform: Shape 238">
                    <a:extLst>
                      <a:ext uri="{FF2B5EF4-FFF2-40B4-BE49-F238E27FC236}">
                        <a16:creationId xmlns:a16="http://schemas.microsoft.com/office/drawing/2014/main" id="{145A32B5-796E-41F9-84E5-03598965F1E4}"/>
                      </a:ext>
                    </a:extLst>
                  </p:cNvPr>
                  <p:cNvSpPr/>
                  <p:nvPr/>
                </p:nvSpPr>
                <p:spPr>
                  <a:xfrm>
                    <a:off x="5742241" y="4857369"/>
                    <a:ext cx="476440" cy="476440"/>
                  </a:xfrm>
                  <a:custGeom>
                    <a:avLst/>
                    <a:gdLst>
                      <a:gd name="connsiteX0" fmla="*/ 476441 w 476440"/>
                      <a:gd name="connsiteY0" fmla="*/ 238220 h 476440"/>
                      <a:gd name="connsiteX1" fmla="*/ 238220 w 476440"/>
                      <a:gd name="connsiteY1" fmla="*/ 476441 h 476440"/>
                      <a:gd name="connsiteX2" fmla="*/ 0 w 476440"/>
                      <a:gd name="connsiteY2" fmla="*/ 238220 h 476440"/>
                      <a:gd name="connsiteX3" fmla="*/ 238220 w 476440"/>
                      <a:gd name="connsiteY3" fmla="*/ 0 h 476440"/>
                      <a:gd name="connsiteX4" fmla="*/ 476441 w 476440"/>
                      <a:gd name="connsiteY4" fmla="*/ 238220 h 47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76440" h="476440">
                        <a:moveTo>
                          <a:pt x="476441" y="238220"/>
                        </a:moveTo>
                        <a:cubicBezTo>
                          <a:pt x="476441" y="369786"/>
                          <a:pt x="369785" y="476441"/>
                          <a:pt x="238220" y="476441"/>
                        </a:cubicBezTo>
                        <a:cubicBezTo>
                          <a:pt x="106655" y="476441"/>
                          <a:pt x="0" y="369786"/>
                          <a:pt x="0" y="238220"/>
                        </a:cubicBezTo>
                        <a:cubicBezTo>
                          <a:pt x="0" y="106655"/>
                          <a:pt x="106655" y="0"/>
                          <a:pt x="238220" y="0"/>
                        </a:cubicBezTo>
                        <a:cubicBezTo>
                          <a:pt x="369785" y="0"/>
                          <a:pt x="476441" y="106655"/>
                          <a:pt x="476441" y="238220"/>
                        </a:cubicBezTo>
                        <a:close/>
                      </a:path>
                    </a:pathLst>
                  </a:custGeom>
                  <a:solidFill>
                    <a:schemeClr val="tx2"/>
                  </a:solidFill>
                  <a:ln w="9525" cap="flat">
                    <a:noFill/>
                    <a:prstDash val="solid"/>
                    <a:miter/>
                  </a:ln>
                  <a:effectLst>
                    <a:outerShdw dist="38100" dir="2700000" algn="ctr" rotWithShape="0">
                      <a:schemeClr val="tx1"/>
                    </a:outerShdw>
                  </a:effectLst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40" name="Graphic 4">
                    <a:extLst>
                      <a:ext uri="{FF2B5EF4-FFF2-40B4-BE49-F238E27FC236}">
                        <a16:creationId xmlns:a16="http://schemas.microsoft.com/office/drawing/2014/main" id="{83D485A8-DA35-4A7A-BE1F-46B3B407E2AF}"/>
                      </a:ext>
                    </a:extLst>
                  </p:cNvPr>
                  <p:cNvGrpSpPr/>
                  <p:nvPr/>
                </p:nvGrpSpPr>
                <p:grpSpPr>
                  <a:xfrm>
                    <a:off x="3311556" y="4557807"/>
                    <a:ext cx="2021585" cy="1406557"/>
                    <a:chOff x="3311556" y="4557807"/>
                    <a:chExt cx="2021585" cy="1406557"/>
                  </a:xfrm>
                </p:grpSpPr>
                <p:sp>
                  <p:nvSpPr>
                    <p:cNvPr id="318" name="Freeform: Shape 317">
                      <a:extLst>
                        <a:ext uri="{FF2B5EF4-FFF2-40B4-BE49-F238E27FC236}">
                          <a16:creationId xmlns:a16="http://schemas.microsoft.com/office/drawing/2014/main" id="{29B714C5-5F4E-4EE4-AB83-9DF1235020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70736" y="4804791"/>
                      <a:ext cx="962405" cy="962406"/>
                    </a:xfrm>
                    <a:custGeom>
                      <a:avLst/>
                      <a:gdLst>
                        <a:gd name="connsiteX0" fmla="*/ 962406 w 962405"/>
                        <a:gd name="connsiteY0" fmla="*/ 481203 h 962406"/>
                        <a:gd name="connsiteX1" fmla="*/ 481203 w 962405"/>
                        <a:gd name="connsiteY1" fmla="*/ 962406 h 962406"/>
                        <a:gd name="connsiteX2" fmla="*/ 0 w 962405"/>
                        <a:gd name="connsiteY2" fmla="*/ 481203 h 962406"/>
                        <a:gd name="connsiteX3" fmla="*/ 481203 w 962405"/>
                        <a:gd name="connsiteY3" fmla="*/ 0 h 962406"/>
                        <a:gd name="connsiteX4" fmla="*/ 962406 w 962405"/>
                        <a:gd name="connsiteY4" fmla="*/ 481203 h 9624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62405" h="962406">
                          <a:moveTo>
                            <a:pt x="962406" y="481203"/>
                          </a:moveTo>
                          <a:cubicBezTo>
                            <a:pt x="962406" y="746964"/>
                            <a:pt x="746964" y="962406"/>
                            <a:pt x="481203" y="962406"/>
                          </a:cubicBezTo>
                          <a:cubicBezTo>
                            <a:pt x="215442" y="962406"/>
                            <a:pt x="0" y="746964"/>
                            <a:pt x="0" y="481203"/>
                          </a:cubicBezTo>
                          <a:cubicBezTo>
                            <a:pt x="0" y="215442"/>
                            <a:pt x="215442" y="0"/>
                            <a:pt x="481203" y="0"/>
                          </a:cubicBezTo>
                          <a:cubicBezTo>
                            <a:pt x="746964" y="0"/>
                            <a:pt x="962406" y="215442"/>
                            <a:pt x="962406" y="481203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 w="9525" cap="flat">
                      <a:noFill/>
                      <a:prstDash val="solid"/>
                      <a:miter/>
                    </a:ln>
                    <a:effectLst>
                      <a:outerShdw dist="38100" dir="2700000" algn="ctr" rotWithShape="0">
                        <a:schemeClr val="tx1"/>
                      </a:outerShdw>
                    </a:effectLst>
                  </p:spPr>
                  <p:txBody>
                    <a:bodyPr rtlCol="0" anchor="ctr"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Guide</a:t>
                      </a:r>
                    </a:p>
                  </p:txBody>
                </p:sp>
                <p:grpSp>
                  <p:nvGrpSpPr>
                    <p:cNvPr id="319" name="Graphic 4">
                      <a:extLst>
                        <a:ext uri="{FF2B5EF4-FFF2-40B4-BE49-F238E27FC236}">
                          <a16:creationId xmlns:a16="http://schemas.microsoft.com/office/drawing/2014/main" id="{7951FA81-A0C7-4F17-BBEA-1EF0CB1A702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11556" y="4557807"/>
                      <a:ext cx="683133" cy="683133"/>
                      <a:chOff x="3311556" y="4557807"/>
                      <a:chExt cx="683133" cy="683133"/>
                    </a:xfrm>
                  </p:grpSpPr>
                  <p:sp>
                    <p:nvSpPr>
                      <p:cNvPr id="321" name="Freeform: Shape 320">
                        <a:extLst>
                          <a:ext uri="{FF2B5EF4-FFF2-40B4-BE49-F238E27FC236}">
                            <a16:creationId xmlns:a16="http://schemas.microsoft.com/office/drawing/2014/main" id="{70A99EB7-15AD-47C9-A987-B186B75FED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11556" y="4557807"/>
                        <a:ext cx="683133" cy="683133"/>
                      </a:xfrm>
                      <a:custGeom>
                        <a:avLst/>
                        <a:gdLst>
                          <a:gd name="connsiteX0" fmla="*/ 683133 w 683133"/>
                          <a:gd name="connsiteY0" fmla="*/ 341566 h 683133"/>
                          <a:gd name="connsiteX1" fmla="*/ 341567 w 683133"/>
                          <a:gd name="connsiteY1" fmla="*/ 683133 h 683133"/>
                          <a:gd name="connsiteX2" fmla="*/ 0 w 683133"/>
                          <a:gd name="connsiteY2" fmla="*/ 341566 h 683133"/>
                          <a:gd name="connsiteX3" fmla="*/ 341567 w 683133"/>
                          <a:gd name="connsiteY3" fmla="*/ 0 h 683133"/>
                          <a:gd name="connsiteX4" fmla="*/ 683133 w 683133"/>
                          <a:gd name="connsiteY4" fmla="*/ 341566 h 6831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83133" h="683133">
                            <a:moveTo>
                              <a:pt x="683133" y="341566"/>
                            </a:moveTo>
                            <a:cubicBezTo>
                              <a:pt x="683133" y="530208"/>
                              <a:pt x="530209" y="683133"/>
                              <a:pt x="341567" y="683133"/>
                            </a:cubicBezTo>
                            <a:cubicBezTo>
                              <a:pt x="152925" y="683133"/>
                              <a:pt x="0" y="530208"/>
                              <a:pt x="0" y="341566"/>
                            </a:cubicBezTo>
                            <a:cubicBezTo>
                              <a:pt x="0" y="152924"/>
                              <a:pt x="152925" y="0"/>
                              <a:pt x="341567" y="0"/>
                            </a:cubicBezTo>
                            <a:cubicBezTo>
                              <a:pt x="530209" y="0"/>
                              <a:pt x="683133" y="152924"/>
                              <a:pt x="683133" y="341566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22" name="Freeform: Shape 321">
                        <a:extLst>
                          <a:ext uri="{FF2B5EF4-FFF2-40B4-BE49-F238E27FC236}">
                            <a16:creationId xmlns:a16="http://schemas.microsoft.com/office/drawing/2014/main" id="{3A9641C1-30AF-41FA-8B43-C349AD4D30E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11556" y="4557807"/>
                        <a:ext cx="683133" cy="683133"/>
                      </a:xfrm>
                      <a:custGeom>
                        <a:avLst/>
                        <a:gdLst>
                          <a:gd name="connsiteX0" fmla="*/ 683133 w 683133"/>
                          <a:gd name="connsiteY0" fmla="*/ 341566 h 683133"/>
                          <a:gd name="connsiteX1" fmla="*/ 341567 w 683133"/>
                          <a:gd name="connsiteY1" fmla="*/ 683133 h 683133"/>
                          <a:gd name="connsiteX2" fmla="*/ 0 w 683133"/>
                          <a:gd name="connsiteY2" fmla="*/ 341566 h 683133"/>
                          <a:gd name="connsiteX3" fmla="*/ 341567 w 683133"/>
                          <a:gd name="connsiteY3" fmla="*/ 0 h 683133"/>
                          <a:gd name="connsiteX4" fmla="*/ 683133 w 683133"/>
                          <a:gd name="connsiteY4" fmla="*/ 341566 h 6831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83133" h="683133">
                            <a:moveTo>
                              <a:pt x="683133" y="341566"/>
                            </a:moveTo>
                            <a:cubicBezTo>
                              <a:pt x="683133" y="530208"/>
                              <a:pt x="530209" y="683133"/>
                              <a:pt x="341567" y="683133"/>
                            </a:cubicBezTo>
                            <a:cubicBezTo>
                              <a:pt x="152925" y="683133"/>
                              <a:pt x="0" y="530208"/>
                              <a:pt x="0" y="341566"/>
                            </a:cubicBezTo>
                            <a:cubicBezTo>
                              <a:pt x="0" y="152924"/>
                              <a:pt x="152925" y="0"/>
                              <a:pt x="341567" y="0"/>
                            </a:cubicBezTo>
                            <a:cubicBezTo>
                              <a:pt x="530209" y="0"/>
                              <a:pt x="683133" y="152924"/>
                              <a:pt x="683133" y="341566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57150" cap="flat">
                        <a:solidFill>
                          <a:schemeClr val="accent6"/>
                        </a:solidFill>
                        <a:prstDash val="solid"/>
                        <a:miter/>
                      </a:ln>
                      <a:effectLst>
                        <a:outerShdw dist="38100" dir="2700000" algn="ctr" rotWithShape="0">
                          <a:schemeClr val="tx1"/>
                        </a:outerShdw>
                      </a:effectLst>
                    </p:spPr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500" dirty="0">
                            <a:solidFill>
                              <a:schemeClr val="accent6"/>
                            </a:solidFill>
                          </a:rPr>
                          <a:t>Hostel</a:t>
                        </a:r>
                      </a:p>
                    </p:txBody>
                  </p:sp>
                </p:grpSp>
                <p:sp>
                  <p:nvSpPr>
                    <p:cNvPr id="320" name="Freeform: Shape 319">
                      <a:extLst>
                        <a:ext uri="{FF2B5EF4-FFF2-40B4-BE49-F238E27FC236}">
                          <a16:creationId xmlns:a16="http://schemas.microsoft.com/office/drawing/2014/main" id="{079D0098-550B-4649-8791-04A9EA8EEA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84924" y="5487924"/>
                      <a:ext cx="476440" cy="476440"/>
                    </a:xfrm>
                    <a:custGeom>
                      <a:avLst/>
                      <a:gdLst>
                        <a:gd name="connsiteX0" fmla="*/ 476441 w 476440"/>
                        <a:gd name="connsiteY0" fmla="*/ 238220 h 476440"/>
                        <a:gd name="connsiteX1" fmla="*/ 238220 w 476440"/>
                        <a:gd name="connsiteY1" fmla="*/ 476440 h 476440"/>
                        <a:gd name="connsiteX2" fmla="*/ 0 w 476440"/>
                        <a:gd name="connsiteY2" fmla="*/ 238220 h 476440"/>
                        <a:gd name="connsiteX3" fmla="*/ 238220 w 476440"/>
                        <a:gd name="connsiteY3" fmla="*/ 0 h 476440"/>
                        <a:gd name="connsiteX4" fmla="*/ 476441 w 476440"/>
                        <a:gd name="connsiteY4" fmla="*/ 238220 h 476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6440" h="476440">
                          <a:moveTo>
                            <a:pt x="476441" y="238220"/>
                          </a:moveTo>
                          <a:cubicBezTo>
                            <a:pt x="476441" y="369786"/>
                            <a:pt x="369786" y="476440"/>
                            <a:pt x="238220" y="476440"/>
                          </a:cubicBezTo>
                          <a:cubicBezTo>
                            <a:pt x="106655" y="476440"/>
                            <a:pt x="0" y="369785"/>
                            <a:pt x="0" y="238220"/>
                          </a:cubicBezTo>
                          <a:cubicBezTo>
                            <a:pt x="0" y="106655"/>
                            <a:pt x="106655" y="0"/>
                            <a:pt x="238220" y="0"/>
                          </a:cubicBezTo>
                          <a:cubicBezTo>
                            <a:pt x="369786" y="0"/>
                            <a:pt x="476441" y="106655"/>
                            <a:pt x="476441" y="238220"/>
                          </a:cubicBezTo>
                          <a:close/>
                        </a:path>
                      </a:pathLst>
                    </a:cu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 w="9525" cap="flat">
                      <a:noFill/>
                      <a:prstDash val="solid"/>
                      <a:miter/>
                    </a:ln>
                    <a:effectLst>
                      <a:outerShdw dist="38100" dir="2700000" algn="ctr" rotWithShape="0">
                        <a:schemeClr val="tx1"/>
                      </a:outerShdw>
                    </a:effectLst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41" name="Graphic 4">
                    <a:extLst>
                      <a:ext uri="{FF2B5EF4-FFF2-40B4-BE49-F238E27FC236}">
                        <a16:creationId xmlns:a16="http://schemas.microsoft.com/office/drawing/2014/main" id="{D2418149-4E65-4DDE-9C26-D042BDC2CEF6}"/>
                      </a:ext>
                    </a:extLst>
                  </p:cNvPr>
                  <p:cNvGrpSpPr/>
                  <p:nvPr/>
                </p:nvGrpSpPr>
                <p:grpSpPr>
                  <a:xfrm>
                    <a:off x="6788943" y="4323588"/>
                    <a:ext cx="1438846" cy="1443608"/>
                    <a:chOff x="6788943" y="4323588"/>
                    <a:chExt cx="1438846" cy="1443608"/>
                  </a:xfrm>
                </p:grpSpPr>
                <p:grpSp>
                  <p:nvGrpSpPr>
                    <p:cNvPr id="314" name="Graphic 4">
                      <a:extLst>
                        <a:ext uri="{FF2B5EF4-FFF2-40B4-BE49-F238E27FC236}">
                          <a16:creationId xmlns:a16="http://schemas.microsoft.com/office/drawing/2014/main" id="{8A5D1CB0-B575-460E-9BED-62EE0B4058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788943" y="4323588"/>
                      <a:ext cx="962405" cy="962405"/>
                      <a:chOff x="6788943" y="4323588"/>
                      <a:chExt cx="962405" cy="962405"/>
                    </a:xfrm>
                  </p:grpSpPr>
                  <p:sp>
                    <p:nvSpPr>
                      <p:cNvPr id="316" name="Freeform: Shape 315">
                        <a:extLst>
                          <a:ext uri="{FF2B5EF4-FFF2-40B4-BE49-F238E27FC236}">
                            <a16:creationId xmlns:a16="http://schemas.microsoft.com/office/drawing/2014/main" id="{7F4C474F-5693-4550-BA76-44699AE880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88943" y="4323588"/>
                        <a:ext cx="962405" cy="962405"/>
                      </a:xfrm>
                      <a:custGeom>
                        <a:avLst/>
                        <a:gdLst>
                          <a:gd name="connsiteX0" fmla="*/ 962406 w 962405"/>
                          <a:gd name="connsiteY0" fmla="*/ 481203 h 962405"/>
                          <a:gd name="connsiteX1" fmla="*/ 481203 w 962405"/>
                          <a:gd name="connsiteY1" fmla="*/ 962406 h 962405"/>
                          <a:gd name="connsiteX2" fmla="*/ -1 w 962405"/>
                          <a:gd name="connsiteY2" fmla="*/ 481203 h 962405"/>
                          <a:gd name="connsiteX3" fmla="*/ 481203 w 962405"/>
                          <a:gd name="connsiteY3" fmla="*/ 0 h 962405"/>
                          <a:gd name="connsiteX4" fmla="*/ 962406 w 962405"/>
                          <a:gd name="connsiteY4" fmla="*/ 481203 h 9624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962405" h="962405">
                            <a:moveTo>
                              <a:pt x="962406" y="481203"/>
                            </a:moveTo>
                            <a:cubicBezTo>
                              <a:pt x="962406" y="746964"/>
                              <a:pt x="746964" y="962406"/>
                              <a:pt x="481203" y="962406"/>
                            </a:cubicBezTo>
                            <a:cubicBezTo>
                              <a:pt x="215442" y="962406"/>
                              <a:pt x="-1" y="746964"/>
                              <a:pt x="-1" y="481203"/>
                            </a:cubicBezTo>
                            <a:cubicBezTo>
                              <a:pt x="-1" y="215442"/>
                              <a:pt x="215442" y="0"/>
                              <a:pt x="481203" y="0"/>
                            </a:cubicBezTo>
                            <a:cubicBezTo>
                              <a:pt x="746964" y="0"/>
                              <a:pt x="962406" y="215442"/>
                              <a:pt x="962406" y="48120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  <a:effectLst>
                        <a:outerShdw dist="38100" dir="2700000" algn="ctr" rotWithShape="0">
                          <a:schemeClr val="tx1"/>
                        </a:outerShdw>
                      </a:effectLst>
                    </p:spPr>
                    <p:txBody>
                      <a:bodyPr rtlCol="0" anchor="ctr"/>
                      <a:lstStyle/>
                      <a:p>
                        <a:r>
                          <a:rPr lang="en-US" dirty="0"/>
                          <a:t>adad</a:t>
                        </a:r>
                      </a:p>
                    </p:txBody>
                  </p:sp>
                  <p:sp>
                    <p:nvSpPr>
                      <p:cNvPr id="317" name="Freeform: Shape 316">
                        <a:extLst>
                          <a:ext uri="{FF2B5EF4-FFF2-40B4-BE49-F238E27FC236}">
                            <a16:creationId xmlns:a16="http://schemas.microsoft.com/office/drawing/2014/main" id="{43E3A878-AB43-4645-9AE3-4F34B65A48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65143" y="4399788"/>
                        <a:ext cx="810005" cy="810005"/>
                      </a:xfrm>
                      <a:custGeom>
                        <a:avLst/>
                        <a:gdLst>
                          <a:gd name="connsiteX0" fmla="*/ 810006 w 810005"/>
                          <a:gd name="connsiteY0" fmla="*/ 405003 h 810005"/>
                          <a:gd name="connsiteX1" fmla="*/ 405003 w 810005"/>
                          <a:gd name="connsiteY1" fmla="*/ 810006 h 810005"/>
                          <a:gd name="connsiteX2" fmla="*/ -1 w 810005"/>
                          <a:gd name="connsiteY2" fmla="*/ 405003 h 810005"/>
                          <a:gd name="connsiteX3" fmla="*/ 405003 w 810005"/>
                          <a:gd name="connsiteY3" fmla="*/ 0 h 810005"/>
                          <a:gd name="connsiteX4" fmla="*/ 810006 w 810005"/>
                          <a:gd name="connsiteY4" fmla="*/ 405003 h 8100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810005" h="810005">
                            <a:moveTo>
                              <a:pt x="810006" y="405003"/>
                            </a:moveTo>
                            <a:cubicBezTo>
                              <a:pt x="810006" y="628680"/>
                              <a:pt x="628680" y="810006"/>
                              <a:pt x="405003" y="810006"/>
                            </a:cubicBezTo>
                            <a:cubicBezTo>
                              <a:pt x="181326" y="810006"/>
                              <a:pt x="-1" y="628680"/>
                              <a:pt x="-1" y="405003"/>
                            </a:cubicBezTo>
                            <a:cubicBezTo>
                              <a:pt x="-1" y="181326"/>
                              <a:pt x="181326" y="0"/>
                              <a:pt x="405003" y="0"/>
                            </a:cubicBezTo>
                            <a:cubicBezTo>
                              <a:pt x="628680" y="0"/>
                              <a:pt x="810006" y="181326"/>
                              <a:pt x="810006" y="405003"/>
                            </a:cubicBezTo>
                            <a:close/>
                          </a:path>
                        </a:pathLst>
                      </a:custGeom>
                      <a:solidFill>
                        <a:srgbClr val="5894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 err="1">
                            <a:solidFill>
                              <a:schemeClr val="bg1"/>
                            </a:solidFill>
                          </a:rPr>
                          <a:t>Cykel</a:t>
                        </a:r>
                        <a:endParaRPr lang="en-US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315" name="Freeform: Shape 314">
                      <a:extLst>
                        <a:ext uri="{FF2B5EF4-FFF2-40B4-BE49-F238E27FC236}">
                          <a16:creationId xmlns:a16="http://schemas.microsoft.com/office/drawing/2014/main" id="{8FC28E84-DD18-421C-A089-5AACD98F15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51349" y="5290756"/>
                      <a:ext cx="476440" cy="476440"/>
                    </a:xfrm>
                    <a:custGeom>
                      <a:avLst/>
                      <a:gdLst>
                        <a:gd name="connsiteX0" fmla="*/ 476440 w 476440"/>
                        <a:gd name="connsiteY0" fmla="*/ 238220 h 476440"/>
                        <a:gd name="connsiteX1" fmla="*/ 238220 w 476440"/>
                        <a:gd name="connsiteY1" fmla="*/ 476440 h 476440"/>
                        <a:gd name="connsiteX2" fmla="*/ 0 w 476440"/>
                        <a:gd name="connsiteY2" fmla="*/ 238220 h 476440"/>
                        <a:gd name="connsiteX3" fmla="*/ 238220 w 476440"/>
                        <a:gd name="connsiteY3" fmla="*/ 0 h 476440"/>
                        <a:gd name="connsiteX4" fmla="*/ 476440 w 476440"/>
                        <a:gd name="connsiteY4" fmla="*/ 238220 h 476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6440" h="476440">
                          <a:moveTo>
                            <a:pt x="476440" y="238220"/>
                          </a:moveTo>
                          <a:cubicBezTo>
                            <a:pt x="476440" y="369786"/>
                            <a:pt x="369785" y="476440"/>
                            <a:pt x="238220" y="476440"/>
                          </a:cubicBezTo>
                          <a:cubicBezTo>
                            <a:pt x="106655" y="476440"/>
                            <a:pt x="0" y="369786"/>
                            <a:pt x="0" y="238220"/>
                          </a:cubicBezTo>
                          <a:cubicBezTo>
                            <a:pt x="0" y="106654"/>
                            <a:pt x="106655" y="0"/>
                            <a:pt x="238220" y="0"/>
                          </a:cubicBezTo>
                          <a:cubicBezTo>
                            <a:pt x="369785" y="0"/>
                            <a:pt x="476440" y="106654"/>
                            <a:pt x="476440" y="23822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>
                      <a:noFill/>
                      <a:prstDash val="solid"/>
                      <a:miter/>
                    </a:ln>
                    <a:effectLst>
                      <a:outerShdw dist="38100" dir="2700000" algn="ctr" rotWithShape="0">
                        <a:schemeClr val="tx1"/>
                      </a:outerShdw>
                    </a:effectLst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42" name="Graphic 4">
                    <a:extLst>
                      <a:ext uri="{FF2B5EF4-FFF2-40B4-BE49-F238E27FC236}">
                        <a16:creationId xmlns:a16="http://schemas.microsoft.com/office/drawing/2014/main" id="{F81F1004-BB75-47B0-B56C-30A3DDD382F2}"/>
                      </a:ext>
                    </a:extLst>
                  </p:cNvPr>
                  <p:cNvGrpSpPr/>
                  <p:nvPr/>
                </p:nvGrpSpPr>
                <p:grpSpPr>
                  <a:xfrm>
                    <a:off x="869739" y="3416936"/>
                    <a:ext cx="1766019" cy="2070988"/>
                    <a:chOff x="869739" y="3416936"/>
                    <a:chExt cx="1766019" cy="2070988"/>
                  </a:xfrm>
                </p:grpSpPr>
                <p:sp>
                  <p:nvSpPr>
                    <p:cNvPr id="309" name="Freeform: Shape 308">
                      <a:extLst>
                        <a:ext uri="{FF2B5EF4-FFF2-40B4-BE49-F238E27FC236}">
                          <a16:creationId xmlns:a16="http://schemas.microsoft.com/office/drawing/2014/main" id="{A11CFCD3-74C0-4938-ADB2-C145BBF94D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8374" y="4804791"/>
                      <a:ext cx="683132" cy="683133"/>
                    </a:xfrm>
                    <a:custGeom>
                      <a:avLst/>
                      <a:gdLst>
                        <a:gd name="connsiteX0" fmla="*/ 683133 w 683132"/>
                        <a:gd name="connsiteY0" fmla="*/ 341566 h 683133"/>
                        <a:gd name="connsiteX1" fmla="*/ 341567 w 683132"/>
                        <a:gd name="connsiteY1" fmla="*/ 683133 h 683133"/>
                        <a:gd name="connsiteX2" fmla="*/ 0 w 683132"/>
                        <a:gd name="connsiteY2" fmla="*/ 341566 h 683133"/>
                        <a:gd name="connsiteX3" fmla="*/ 341567 w 683132"/>
                        <a:gd name="connsiteY3" fmla="*/ 0 h 683133"/>
                        <a:gd name="connsiteX4" fmla="*/ 683133 w 683132"/>
                        <a:gd name="connsiteY4" fmla="*/ 341566 h 6831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83132" h="683133">
                          <a:moveTo>
                            <a:pt x="683133" y="341566"/>
                          </a:moveTo>
                          <a:cubicBezTo>
                            <a:pt x="683133" y="530208"/>
                            <a:pt x="530209" y="683133"/>
                            <a:pt x="341567" y="683133"/>
                          </a:cubicBezTo>
                          <a:cubicBezTo>
                            <a:pt x="152925" y="683133"/>
                            <a:pt x="0" y="530208"/>
                            <a:pt x="0" y="341566"/>
                          </a:cubicBezTo>
                          <a:cubicBezTo>
                            <a:pt x="0" y="152924"/>
                            <a:pt x="152925" y="0"/>
                            <a:pt x="341567" y="0"/>
                          </a:cubicBezTo>
                          <a:cubicBezTo>
                            <a:pt x="530209" y="0"/>
                            <a:pt x="683133" y="152924"/>
                            <a:pt x="683133" y="341566"/>
                          </a:cubicBezTo>
                          <a:close/>
                        </a:path>
                      </a:pathLst>
                    </a:custGeom>
                    <a:solidFill>
                      <a:srgbClr val="FF5252"/>
                    </a:solidFill>
                    <a:ln w="9525" cap="flat">
                      <a:noFill/>
                      <a:prstDash val="solid"/>
                      <a:miter/>
                    </a:ln>
                    <a:effectLst>
                      <a:outerShdw dist="38100" dir="2700000" algn="ctr" rotWithShape="0">
                        <a:schemeClr val="tx1"/>
                      </a:outerShdw>
                    </a:effectLst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0" name="Freeform: Shape 309">
                      <a:extLst>
                        <a:ext uri="{FF2B5EF4-FFF2-40B4-BE49-F238E27FC236}">
                          <a16:creationId xmlns:a16="http://schemas.microsoft.com/office/drawing/2014/main" id="{B90E01E2-898D-4B92-9503-57E7442AEA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9739" y="3416936"/>
                      <a:ext cx="733603" cy="776826"/>
                    </a:xfrm>
                    <a:custGeom>
                      <a:avLst/>
                      <a:gdLst>
                        <a:gd name="connsiteX0" fmla="*/ 630746 w 630745"/>
                        <a:gd name="connsiteY0" fmla="*/ 315373 h 630745"/>
                        <a:gd name="connsiteX1" fmla="*/ 315373 w 630745"/>
                        <a:gd name="connsiteY1" fmla="*/ 630745 h 630745"/>
                        <a:gd name="connsiteX2" fmla="*/ 0 w 630745"/>
                        <a:gd name="connsiteY2" fmla="*/ 315373 h 630745"/>
                        <a:gd name="connsiteX3" fmla="*/ 315373 w 630745"/>
                        <a:gd name="connsiteY3" fmla="*/ 0 h 630745"/>
                        <a:gd name="connsiteX4" fmla="*/ 630746 w 630745"/>
                        <a:gd name="connsiteY4" fmla="*/ 315373 h 6307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30745" h="630745">
                          <a:moveTo>
                            <a:pt x="630746" y="315373"/>
                          </a:moveTo>
                          <a:cubicBezTo>
                            <a:pt x="630746" y="489548"/>
                            <a:pt x="489548" y="630745"/>
                            <a:pt x="315373" y="630745"/>
                          </a:cubicBezTo>
                          <a:cubicBezTo>
                            <a:pt x="141197" y="630745"/>
                            <a:pt x="0" y="489548"/>
                            <a:pt x="0" y="315373"/>
                          </a:cubicBezTo>
                          <a:cubicBezTo>
                            <a:pt x="0" y="141197"/>
                            <a:pt x="141197" y="0"/>
                            <a:pt x="315373" y="0"/>
                          </a:cubicBezTo>
                          <a:cubicBezTo>
                            <a:pt x="489548" y="0"/>
                            <a:pt x="630746" y="141197"/>
                            <a:pt x="630746" y="315373"/>
                          </a:cubicBezTo>
                          <a:close/>
                        </a:path>
                      </a:pathLst>
                    </a:custGeom>
                    <a:solidFill>
                      <a:srgbClr val="FF5252"/>
                    </a:solidFill>
                    <a:ln w="9525" cap="flat">
                      <a:noFill/>
                      <a:prstDash val="solid"/>
                      <a:miter/>
                    </a:ln>
                    <a:effectLst>
                      <a:outerShdw dist="38100" dir="2700000" algn="ctr" rotWithShape="0">
                        <a:schemeClr val="tx1"/>
                      </a:outerShdw>
                    </a:effectLst>
                  </p:spPr>
                  <p:txBody>
                    <a:bodyPr rtlCol="0" anchor="ctr"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Padel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p:txBody>
                </p:sp>
                <p:grpSp>
                  <p:nvGrpSpPr>
                    <p:cNvPr id="311" name="Graphic 4">
                      <a:extLst>
                        <a:ext uri="{FF2B5EF4-FFF2-40B4-BE49-F238E27FC236}">
                          <a16:creationId xmlns:a16="http://schemas.microsoft.com/office/drawing/2014/main" id="{FD505FB1-2FF4-4B30-8A12-3F4C3CEF1B3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784223" y="3881247"/>
                      <a:ext cx="851535" cy="851534"/>
                      <a:chOff x="1784223" y="3881247"/>
                      <a:chExt cx="851535" cy="851534"/>
                    </a:xfrm>
                  </p:grpSpPr>
                  <p:sp>
                    <p:nvSpPr>
                      <p:cNvPr id="312" name="Freeform: Shape 311">
                        <a:extLst>
                          <a:ext uri="{FF2B5EF4-FFF2-40B4-BE49-F238E27FC236}">
                            <a16:creationId xmlns:a16="http://schemas.microsoft.com/office/drawing/2014/main" id="{7694B104-93E8-40D7-ABD4-625A2791A9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784223" y="3881247"/>
                        <a:ext cx="851535" cy="851534"/>
                      </a:xfrm>
                      <a:custGeom>
                        <a:avLst/>
                        <a:gdLst>
                          <a:gd name="connsiteX0" fmla="*/ 851535 w 851535"/>
                          <a:gd name="connsiteY0" fmla="*/ 425767 h 851534"/>
                          <a:gd name="connsiteX1" fmla="*/ 425768 w 851535"/>
                          <a:gd name="connsiteY1" fmla="*/ 851535 h 851534"/>
                          <a:gd name="connsiteX2" fmla="*/ 0 w 851535"/>
                          <a:gd name="connsiteY2" fmla="*/ 425767 h 851534"/>
                          <a:gd name="connsiteX3" fmla="*/ 425768 w 851535"/>
                          <a:gd name="connsiteY3" fmla="*/ 0 h 851534"/>
                          <a:gd name="connsiteX4" fmla="*/ 851535 w 851535"/>
                          <a:gd name="connsiteY4" fmla="*/ 425767 h 85153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851535" h="851534">
                            <a:moveTo>
                              <a:pt x="851535" y="425767"/>
                            </a:moveTo>
                            <a:cubicBezTo>
                              <a:pt x="851535" y="660912"/>
                              <a:pt x="660912" y="851535"/>
                              <a:pt x="425768" y="851535"/>
                            </a:cubicBezTo>
                            <a:cubicBezTo>
                              <a:pt x="190623" y="851535"/>
                              <a:pt x="0" y="660912"/>
                              <a:pt x="0" y="425767"/>
                            </a:cubicBezTo>
                            <a:cubicBezTo>
                              <a:pt x="0" y="190622"/>
                              <a:pt x="190623" y="0"/>
                              <a:pt x="425768" y="0"/>
                            </a:cubicBezTo>
                            <a:cubicBezTo>
                              <a:pt x="660913" y="0"/>
                              <a:pt x="851535" y="190622"/>
                              <a:pt x="851535" y="425767"/>
                            </a:cubicBezTo>
                            <a:close/>
                          </a:path>
                        </a:pathLst>
                      </a:custGeom>
                      <a:solidFill>
                        <a:srgbClr val="CD3333"/>
                      </a:solidFill>
                      <a:ln w="9525" cap="flat">
                        <a:noFill/>
                        <a:prstDash val="solid"/>
                        <a:miter/>
                      </a:ln>
                      <a:effectLst>
                        <a:outerShdw dist="38100" dir="2700000" algn="ctr" rotWithShape="0">
                          <a:schemeClr val="tx1"/>
                        </a:outerShdw>
                      </a:effectLst>
                    </p:spPr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>
                            <a:solidFill>
                              <a:schemeClr val="bg1"/>
                            </a:solidFill>
                          </a:rPr>
                          <a:t>Hotel</a:t>
                        </a:r>
                      </a:p>
                    </p:txBody>
                  </p:sp>
                  <p:sp>
                    <p:nvSpPr>
                      <p:cNvPr id="313" name="Freeform: Shape 312">
                        <a:extLst>
                          <a:ext uri="{FF2B5EF4-FFF2-40B4-BE49-F238E27FC236}">
                            <a16:creationId xmlns:a16="http://schemas.microsoft.com/office/drawing/2014/main" id="{1FFCEA59-3082-483A-B7CB-EFC985C72E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4612" y="3951636"/>
                        <a:ext cx="710755" cy="710755"/>
                      </a:xfrm>
                      <a:custGeom>
                        <a:avLst/>
                        <a:gdLst>
                          <a:gd name="connsiteX0" fmla="*/ 710756 w 710755"/>
                          <a:gd name="connsiteY0" fmla="*/ 355378 h 710755"/>
                          <a:gd name="connsiteX1" fmla="*/ 355378 w 710755"/>
                          <a:gd name="connsiteY1" fmla="*/ 710755 h 710755"/>
                          <a:gd name="connsiteX2" fmla="*/ 0 w 710755"/>
                          <a:gd name="connsiteY2" fmla="*/ 355378 h 710755"/>
                          <a:gd name="connsiteX3" fmla="*/ 355378 w 710755"/>
                          <a:gd name="connsiteY3" fmla="*/ 0 h 710755"/>
                          <a:gd name="connsiteX4" fmla="*/ 710756 w 710755"/>
                          <a:gd name="connsiteY4" fmla="*/ 355378 h 7107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10755" h="710755">
                            <a:moveTo>
                              <a:pt x="710756" y="355378"/>
                            </a:moveTo>
                            <a:cubicBezTo>
                              <a:pt x="710756" y="551647"/>
                              <a:pt x="551648" y="710755"/>
                              <a:pt x="355378" y="710755"/>
                            </a:cubicBezTo>
                            <a:cubicBezTo>
                              <a:pt x="159108" y="710755"/>
                              <a:pt x="0" y="551647"/>
                              <a:pt x="0" y="355378"/>
                            </a:cubicBezTo>
                            <a:cubicBezTo>
                              <a:pt x="0" y="159108"/>
                              <a:pt x="159108" y="0"/>
                              <a:pt x="355378" y="0"/>
                            </a:cubicBezTo>
                            <a:cubicBezTo>
                              <a:pt x="551648" y="0"/>
                              <a:pt x="710756" y="159108"/>
                              <a:pt x="710756" y="355378"/>
                            </a:cubicBezTo>
                            <a:close/>
                          </a:path>
                        </a:pathLst>
                      </a:custGeom>
                      <a:noFill/>
                      <a:ln w="26458" cap="flat">
                        <a:solidFill>
                          <a:srgbClr val="FF616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43" name="Graphic 4">
                    <a:extLst>
                      <a:ext uri="{FF2B5EF4-FFF2-40B4-BE49-F238E27FC236}">
                        <a16:creationId xmlns:a16="http://schemas.microsoft.com/office/drawing/2014/main" id="{68A295DB-6E94-4FF1-BCF4-E3FC73D648E6}"/>
                      </a:ext>
                    </a:extLst>
                  </p:cNvPr>
                  <p:cNvGrpSpPr/>
                  <p:nvPr/>
                </p:nvGrpSpPr>
                <p:grpSpPr>
                  <a:xfrm>
                    <a:off x="552640" y="866775"/>
                    <a:ext cx="4045077" cy="2412301"/>
                    <a:chOff x="552640" y="866775"/>
                    <a:chExt cx="4045077" cy="2412301"/>
                  </a:xfrm>
                </p:grpSpPr>
                <p:grpSp>
                  <p:nvGrpSpPr>
                    <p:cNvPr id="299" name="Graphic 4">
                      <a:extLst>
                        <a:ext uri="{FF2B5EF4-FFF2-40B4-BE49-F238E27FC236}">
                          <a16:creationId xmlns:a16="http://schemas.microsoft.com/office/drawing/2014/main" id="{07AE8051-0011-4A5E-A18D-BF3E6F1B18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700623" y="1985010"/>
                      <a:ext cx="1294066" cy="1294066"/>
                      <a:chOff x="2700623" y="1985010"/>
                      <a:chExt cx="1294066" cy="1294066"/>
                    </a:xfrm>
                  </p:grpSpPr>
                  <p:sp>
                    <p:nvSpPr>
                      <p:cNvPr id="307" name="Freeform: Shape 306">
                        <a:extLst>
                          <a:ext uri="{FF2B5EF4-FFF2-40B4-BE49-F238E27FC236}">
                            <a16:creationId xmlns:a16="http://schemas.microsoft.com/office/drawing/2014/main" id="{09053831-944F-4A0D-8598-DE6A0F7577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700623" y="1985010"/>
                        <a:ext cx="1294066" cy="1294066"/>
                      </a:xfrm>
                      <a:custGeom>
                        <a:avLst/>
                        <a:gdLst>
                          <a:gd name="connsiteX0" fmla="*/ 1294067 w 1294066"/>
                          <a:gd name="connsiteY0" fmla="*/ 647033 h 1294066"/>
                          <a:gd name="connsiteX1" fmla="*/ 647033 w 1294066"/>
                          <a:gd name="connsiteY1" fmla="*/ 1294067 h 1294066"/>
                          <a:gd name="connsiteX2" fmla="*/ 0 w 1294066"/>
                          <a:gd name="connsiteY2" fmla="*/ 647033 h 1294066"/>
                          <a:gd name="connsiteX3" fmla="*/ 647033 w 1294066"/>
                          <a:gd name="connsiteY3" fmla="*/ 0 h 1294066"/>
                          <a:gd name="connsiteX4" fmla="*/ 1294067 w 1294066"/>
                          <a:gd name="connsiteY4" fmla="*/ 647033 h 12940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94066" h="1294066">
                            <a:moveTo>
                              <a:pt x="1294067" y="647033"/>
                            </a:moveTo>
                            <a:cubicBezTo>
                              <a:pt x="1294067" y="1004380"/>
                              <a:pt x="1004380" y="1294067"/>
                              <a:pt x="647033" y="1294067"/>
                            </a:cubicBezTo>
                            <a:cubicBezTo>
                              <a:pt x="289687" y="1294067"/>
                              <a:pt x="0" y="1004380"/>
                              <a:pt x="0" y="647033"/>
                            </a:cubicBezTo>
                            <a:cubicBezTo>
                              <a:pt x="0" y="289687"/>
                              <a:pt x="289687" y="0"/>
                              <a:pt x="647033" y="0"/>
                            </a:cubicBezTo>
                            <a:cubicBezTo>
                              <a:pt x="1004380" y="0"/>
                              <a:pt x="1294067" y="289687"/>
                              <a:pt x="1294067" y="64703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 w="9525" cap="flat">
                        <a:noFill/>
                        <a:prstDash val="solid"/>
                        <a:miter/>
                      </a:ln>
                      <a:effectLst>
                        <a:outerShdw dist="38100" dir="2700000" algn="tl" rotWithShape="0">
                          <a:schemeClr val="tx1"/>
                        </a:outerShdw>
                      </a:effectLst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08" name="Freeform: Shape 307">
                        <a:extLst>
                          <a:ext uri="{FF2B5EF4-FFF2-40B4-BE49-F238E27FC236}">
                            <a16:creationId xmlns:a16="http://schemas.microsoft.com/office/drawing/2014/main" id="{386743EB-C7BE-4F4C-8E0E-D0358F1D8D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722265" y="2061346"/>
                        <a:ext cx="1251124" cy="1086802"/>
                      </a:xfrm>
                      <a:custGeom>
                        <a:avLst/>
                        <a:gdLst>
                          <a:gd name="connsiteX0" fmla="*/ 1086803 w 1086802"/>
                          <a:gd name="connsiteY0" fmla="*/ 543401 h 1086802"/>
                          <a:gd name="connsiteX1" fmla="*/ 543401 w 1086802"/>
                          <a:gd name="connsiteY1" fmla="*/ 1086803 h 1086802"/>
                          <a:gd name="connsiteX2" fmla="*/ 0 w 1086802"/>
                          <a:gd name="connsiteY2" fmla="*/ 543401 h 1086802"/>
                          <a:gd name="connsiteX3" fmla="*/ 543401 w 1086802"/>
                          <a:gd name="connsiteY3" fmla="*/ 0 h 1086802"/>
                          <a:gd name="connsiteX4" fmla="*/ 1086803 w 1086802"/>
                          <a:gd name="connsiteY4" fmla="*/ 543401 h 10868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086802" h="1086802">
                            <a:moveTo>
                              <a:pt x="1086803" y="543401"/>
                            </a:moveTo>
                            <a:cubicBezTo>
                              <a:pt x="1086803" y="843514"/>
                              <a:pt x="843514" y="1086803"/>
                              <a:pt x="543401" y="1086803"/>
                            </a:cubicBezTo>
                            <a:cubicBezTo>
                              <a:pt x="243289" y="1086803"/>
                              <a:pt x="0" y="843514"/>
                              <a:pt x="0" y="543401"/>
                            </a:cubicBezTo>
                            <a:cubicBezTo>
                              <a:pt x="0" y="243289"/>
                              <a:pt x="243289" y="0"/>
                              <a:pt x="543401" y="0"/>
                            </a:cubicBezTo>
                            <a:cubicBezTo>
                              <a:pt x="843514" y="0"/>
                              <a:pt x="1086803" y="243289"/>
                              <a:pt x="1086803" y="54340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>
                            <a:solidFill>
                              <a:schemeClr val="accent4">
                                <a:lumMod val="75000"/>
                              </a:schemeClr>
                            </a:solidFill>
                          </a:rPr>
                          <a:t>NÖJESPARK</a:t>
                        </a:r>
                      </a:p>
                    </p:txBody>
                  </p:sp>
                </p:grpSp>
                <p:sp>
                  <p:nvSpPr>
                    <p:cNvPr id="300" name="Freeform: Shape 299">
                      <a:extLst>
                        <a:ext uri="{FF2B5EF4-FFF2-40B4-BE49-F238E27FC236}">
                          <a16:creationId xmlns:a16="http://schemas.microsoft.com/office/drawing/2014/main" id="{C7D645EA-1657-4F1D-9EE0-3F8DE4A4D3B2}"/>
                        </a:ext>
                      </a:extLst>
                    </p:cNvPr>
                    <p:cNvSpPr/>
                    <p:nvPr/>
                  </p:nvSpPr>
                  <p:spPr>
                    <a:xfrm rot="1405699">
                      <a:off x="2117312" y="1886997"/>
                      <a:ext cx="476440" cy="476440"/>
                    </a:xfrm>
                    <a:custGeom>
                      <a:avLst/>
                      <a:gdLst>
                        <a:gd name="connsiteX0" fmla="*/ 476440 w 476440"/>
                        <a:gd name="connsiteY0" fmla="*/ 238220 h 476440"/>
                        <a:gd name="connsiteX1" fmla="*/ 238220 w 476440"/>
                        <a:gd name="connsiteY1" fmla="*/ 476440 h 476440"/>
                        <a:gd name="connsiteX2" fmla="*/ 0 w 476440"/>
                        <a:gd name="connsiteY2" fmla="*/ 238220 h 476440"/>
                        <a:gd name="connsiteX3" fmla="*/ 238220 w 476440"/>
                        <a:gd name="connsiteY3" fmla="*/ 0 h 476440"/>
                        <a:gd name="connsiteX4" fmla="*/ 476440 w 476440"/>
                        <a:gd name="connsiteY4" fmla="*/ 238220 h 476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6440" h="476440">
                          <a:moveTo>
                            <a:pt x="476440" y="238220"/>
                          </a:moveTo>
                          <a:cubicBezTo>
                            <a:pt x="476440" y="369786"/>
                            <a:pt x="369786" y="476440"/>
                            <a:pt x="238220" y="476440"/>
                          </a:cubicBezTo>
                          <a:cubicBezTo>
                            <a:pt x="106655" y="476440"/>
                            <a:pt x="0" y="369786"/>
                            <a:pt x="0" y="238220"/>
                          </a:cubicBezTo>
                          <a:cubicBezTo>
                            <a:pt x="0" y="106655"/>
                            <a:pt x="106655" y="0"/>
                            <a:pt x="238220" y="0"/>
                          </a:cubicBezTo>
                          <a:cubicBezTo>
                            <a:pt x="369786" y="0"/>
                            <a:pt x="476440" y="106655"/>
                            <a:pt x="476440" y="238220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 w="9525" cap="flat">
                      <a:noFill/>
                      <a:prstDash val="solid"/>
                      <a:miter/>
                    </a:ln>
                    <a:effectLst>
                      <a:outerShdw dist="38100" dir="2700000" algn="tl" rotWithShape="0">
                        <a:schemeClr val="tx1"/>
                      </a:outerShdw>
                    </a:effectLst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1" name="Freeform: Shape 300">
                      <a:extLst>
                        <a:ext uri="{FF2B5EF4-FFF2-40B4-BE49-F238E27FC236}">
                          <a16:creationId xmlns:a16="http://schemas.microsoft.com/office/drawing/2014/main" id="{CAA1C033-EA7E-4637-8FF7-69E55D8AF0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14584" y="1538573"/>
                      <a:ext cx="683133" cy="683133"/>
                    </a:xfrm>
                    <a:custGeom>
                      <a:avLst/>
                      <a:gdLst>
                        <a:gd name="connsiteX0" fmla="*/ 683133 w 683133"/>
                        <a:gd name="connsiteY0" fmla="*/ 341567 h 683133"/>
                        <a:gd name="connsiteX1" fmla="*/ 341567 w 683133"/>
                        <a:gd name="connsiteY1" fmla="*/ 683133 h 683133"/>
                        <a:gd name="connsiteX2" fmla="*/ 0 w 683133"/>
                        <a:gd name="connsiteY2" fmla="*/ 341567 h 683133"/>
                        <a:gd name="connsiteX3" fmla="*/ 341567 w 683133"/>
                        <a:gd name="connsiteY3" fmla="*/ 0 h 683133"/>
                        <a:gd name="connsiteX4" fmla="*/ 683133 w 683133"/>
                        <a:gd name="connsiteY4" fmla="*/ 341567 h 6831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83133" h="683133">
                          <a:moveTo>
                            <a:pt x="683133" y="341567"/>
                          </a:moveTo>
                          <a:cubicBezTo>
                            <a:pt x="683133" y="530208"/>
                            <a:pt x="530209" y="683133"/>
                            <a:pt x="341567" y="683133"/>
                          </a:cubicBezTo>
                          <a:cubicBezTo>
                            <a:pt x="152925" y="683133"/>
                            <a:pt x="0" y="530208"/>
                            <a:pt x="0" y="341567"/>
                          </a:cubicBezTo>
                          <a:cubicBezTo>
                            <a:pt x="0" y="152925"/>
                            <a:pt x="152925" y="0"/>
                            <a:pt x="341567" y="0"/>
                          </a:cubicBezTo>
                          <a:cubicBezTo>
                            <a:pt x="530209" y="0"/>
                            <a:pt x="683133" y="152925"/>
                            <a:pt x="683133" y="341567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 w="9525" cap="flat">
                      <a:noFill/>
                      <a:prstDash val="solid"/>
                      <a:miter/>
                    </a:ln>
                    <a:effectLst>
                      <a:outerShdw dist="38100" dir="2700000" algn="tl" rotWithShape="0">
                        <a:schemeClr val="tx1"/>
                      </a:outerShdw>
                    </a:effectLst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2" name="Freeform: Shape 301">
                      <a:extLst>
                        <a:ext uri="{FF2B5EF4-FFF2-40B4-BE49-F238E27FC236}">
                          <a16:creationId xmlns:a16="http://schemas.microsoft.com/office/drawing/2014/main" id="{B23573A7-AC81-4559-8337-BFBEF05D542B}"/>
                        </a:ext>
                      </a:extLst>
                    </p:cNvPr>
                    <p:cNvSpPr/>
                    <p:nvPr/>
                  </p:nvSpPr>
                  <p:spPr>
                    <a:xfrm rot="21563365">
                      <a:off x="1809940" y="2649759"/>
                      <a:ext cx="476440" cy="476440"/>
                    </a:xfrm>
                    <a:custGeom>
                      <a:avLst/>
                      <a:gdLst>
                        <a:gd name="connsiteX0" fmla="*/ 476440 w 476440"/>
                        <a:gd name="connsiteY0" fmla="*/ 238220 h 476440"/>
                        <a:gd name="connsiteX1" fmla="*/ 238220 w 476440"/>
                        <a:gd name="connsiteY1" fmla="*/ 476440 h 476440"/>
                        <a:gd name="connsiteX2" fmla="*/ 0 w 476440"/>
                        <a:gd name="connsiteY2" fmla="*/ 238220 h 476440"/>
                        <a:gd name="connsiteX3" fmla="*/ 238220 w 476440"/>
                        <a:gd name="connsiteY3" fmla="*/ 0 h 476440"/>
                        <a:gd name="connsiteX4" fmla="*/ 476440 w 476440"/>
                        <a:gd name="connsiteY4" fmla="*/ 238220 h 476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6440" h="476440">
                          <a:moveTo>
                            <a:pt x="476440" y="238220"/>
                          </a:moveTo>
                          <a:cubicBezTo>
                            <a:pt x="476440" y="369786"/>
                            <a:pt x="369786" y="476440"/>
                            <a:pt x="238220" y="476440"/>
                          </a:cubicBezTo>
                          <a:cubicBezTo>
                            <a:pt x="106655" y="476440"/>
                            <a:pt x="0" y="369786"/>
                            <a:pt x="0" y="238220"/>
                          </a:cubicBezTo>
                          <a:cubicBezTo>
                            <a:pt x="0" y="106655"/>
                            <a:pt x="106655" y="0"/>
                            <a:pt x="238220" y="0"/>
                          </a:cubicBezTo>
                          <a:cubicBezTo>
                            <a:pt x="369786" y="0"/>
                            <a:pt x="476440" y="106655"/>
                            <a:pt x="476440" y="238220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 w="9525" cap="flat">
                      <a:noFill/>
                      <a:prstDash val="solid"/>
                      <a:miter/>
                    </a:ln>
                    <a:effectLst>
                      <a:outerShdw dist="38100" dir="2700000" algn="tl" rotWithShape="0">
                        <a:schemeClr val="tx1"/>
                      </a:outerShdw>
                    </a:effectLst>
                  </p:spPr>
                  <p:txBody>
                    <a:bodyPr rtlCol="0" anchor="ctr"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Transfer</a:t>
                      </a:r>
                    </a:p>
                  </p:txBody>
                </p:sp>
                <p:grpSp>
                  <p:nvGrpSpPr>
                    <p:cNvPr id="303" name="Graphic 4">
                      <a:extLst>
                        <a:ext uri="{FF2B5EF4-FFF2-40B4-BE49-F238E27FC236}">
                          <a16:creationId xmlns:a16="http://schemas.microsoft.com/office/drawing/2014/main" id="{525F4EFB-CBC8-426E-9855-FE08E13775D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52640" y="2176938"/>
                      <a:ext cx="775144" cy="775144"/>
                      <a:chOff x="552640" y="2176938"/>
                      <a:chExt cx="775144" cy="775144"/>
                    </a:xfrm>
                  </p:grpSpPr>
                  <p:sp>
                    <p:nvSpPr>
                      <p:cNvPr id="305" name="Freeform: Shape 304">
                        <a:extLst>
                          <a:ext uri="{FF2B5EF4-FFF2-40B4-BE49-F238E27FC236}">
                            <a16:creationId xmlns:a16="http://schemas.microsoft.com/office/drawing/2014/main" id="{7450B631-D703-4E74-8AE8-28C4045718AE}"/>
                          </a:ext>
                        </a:extLst>
                      </p:cNvPr>
                      <p:cNvSpPr/>
                      <p:nvPr/>
                    </p:nvSpPr>
                    <p:spPr>
                      <a:xfrm rot="1190383">
                        <a:off x="552640" y="2176938"/>
                        <a:ext cx="775144" cy="775144"/>
                      </a:xfrm>
                      <a:custGeom>
                        <a:avLst/>
                        <a:gdLst>
                          <a:gd name="connsiteX0" fmla="*/ 775145 w 775144"/>
                          <a:gd name="connsiteY0" fmla="*/ 387572 h 775144"/>
                          <a:gd name="connsiteX1" fmla="*/ 387572 w 775144"/>
                          <a:gd name="connsiteY1" fmla="*/ 775145 h 775144"/>
                          <a:gd name="connsiteX2" fmla="*/ 0 w 775144"/>
                          <a:gd name="connsiteY2" fmla="*/ 387572 h 775144"/>
                          <a:gd name="connsiteX3" fmla="*/ 387572 w 775144"/>
                          <a:gd name="connsiteY3" fmla="*/ 0 h 775144"/>
                          <a:gd name="connsiteX4" fmla="*/ 775145 w 775144"/>
                          <a:gd name="connsiteY4" fmla="*/ 387572 h 77514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75144" h="775144">
                            <a:moveTo>
                              <a:pt x="775145" y="387572"/>
                            </a:moveTo>
                            <a:cubicBezTo>
                              <a:pt x="775145" y="601623"/>
                              <a:pt x="601623" y="775145"/>
                              <a:pt x="387572" y="775145"/>
                            </a:cubicBezTo>
                            <a:cubicBezTo>
                              <a:pt x="173522" y="775145"/>
                              <a:pt x="0" y="601623"/>
                              <a:pt x="0" y="387572"/>
                            </a:cubicBezTo>
                            <a:cubicBezTo>
                              <a:pt x="0" y="173522"/>
                              <a:pt x="173522" y="0"/>
                              <a:pt x="387572" y="0"/>
                            </a:cubicBezTo>
                            <a:cubicBezTo>
                              <a:pt x="601623" y="0"/>
                              <a:pt x="775145" y="173522"/>
                              <a:pt x="775145" y="387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 w="9525" cap="flat">
                        <a:noFill/>
                        <a:prstDash val="solid"/>
                        <a:miter/>
                      </a:ln>
                      <a:effectLst>
                        <a:outerShdw dist="38100" dir="2700000" algn="tl" rotWithShape="0">
                          <a:schemeClr val="tx1"/>
                        </a:outerShdw>
                      </a:effectLst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06" name="Freeform: Shape 305">
                        <a:extLst>
                          <a:ext uri="{FF2B5EF4-FFF2-40B4-BE49-F238E27FC236}">
                            <a16:creationId xmlns:a16="http://schemas.microsoft.com/office/drawing/2014/main" id="{DC06579E-42AE-4BE6-8D32-8867E79322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6743" y="2241042"/>
                        <a:ext cx="646938" cy="646938"/>
                      </a:xfrm>
                      <a:custGeom>
                        <a:avLst/>
                        <a:gdLst>
                          <a:gd name="connsiteX0" fmla="*/ 646938 w 646938"/>
                          <a:gd name="connsiteY0" fmla="*/ 323469 h 646938"/>
                          <a:gd name="connsiteX1" fmla="*/ 323469 w 646938"/>
                          <a:gd name="connsiteY1" fmla="*/ 646938 h 646938"/>
                          <a:gd name="connsiteX2" fmla="*/ 0 w 646938"/>
                          <a:gd name="connsiteY2" fmla="*/ 323469 h 646938"/>
                          <a:gd name="connsiteX3" fmla="*/ 323469 w 646938"/>
                          <a:gd name="connsiteY3" fmla="*/ 0 h 646938"/>
                          <a:gd name="connsiteX4" fmla="*/ 646938 w 646938"/>
                          <a:gd name="connsiteY4" fmla="*/ 323469 h 6469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46938" h="646938">
                            <a:moveTo>
                              <a:pt x="646938" y="323469"/>
                            </a:moveTo>
                            <a:cubicBezTo>
                              <a:pt x="646938" y="502116"/>
                              <a:pt x="502116" y="646938"/>
                              <a:pt x="323469" y="646938"/>
                            </a:cubicBezTo>
                            <a:cubicBezTo>
                              <a:pt x="144822" y="646938"/>
                              <a:pt x="0" y="502116"/>
                              <a:pt x="0" y="323469"/>
                            </a:cubicBezTo>
                            <a:cubicBezTo>
                              <a:pt x="0" y="144822"/>
                              <a:pt x="144822" y="0"/>
                              <a:pt x="323469" y="0"/>
                            </a:cubicBezTo>
                            <a:cubicBezTo>
                              <a:pt x="502116" y="0"/>
                              <a:pt x="646938" y="144822"/>
                              <a:pt x="646938" y="323469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600" dirty="0">
                            <a:solidFill>
                              <a:schemeClr val="accent4">
                                <a:lumMod val="75000"/>
                              </a:schemeClr>
                            </a:solidFill>
                          </a:rPr>
                          <a:t>Hotel</a:t>
                        </a:r>
                      </a:p>
                    </p:txBody>
                  </p:sp>
                </p:grpSp>
                <p:sp>
                  <p:nvSpPr>
                    <p:cNvPr id="304" name="Freeform: Shape 303">
                      <a:extLst>
                        <a:ext uri="{FF2B5EF4-FFF2-40B4-BE49-F238E27FC236}">
                          <a16:creationId xmlns:a16="http://schemas.microsoft.com/office/drawing/2014/main" id="{40908F62-A30A-43F8-A236-A4825DC3AF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9356" y="866775"/>
                      <a:ext cx="775144" cy="775144"/>
                    </a:xfrm>
                    <a:custGeom>
                      <a:avLst/>
                      <a:gdLst>
                        <a:gd name="connsiteX0" fmla="*/ 775145 w 775144"/>
                        <a:gd name="connsiteY0" fmla="*/ 387572 h 775144"/>
                        <a:gd name="connsiteX1" fmla="*/ 387572 w 775144"/>
                        <a:gd name="connsiteY1" fmla="*/ 775145 h 775144"/>
                        <a:gd name="connsiteX2" fmla="*/ 0 w 775144"/>
                        <a:gd name="connsiteY2" fmla="*/ 387572 h 775144"/>
                        <a:gd name="connsiteX3" fmla="*/ 387572 w 775144"/>
                        <a:gd name="connsiteY3" fmla="*/ 0 h 775144"/>
                        <a:gd name="connsiteX4" fmla="*/ 775145 w 775144"/>
                        <a:gd name="connsiteY4" fmla="*/ 387572 h 7751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75144" h="775144">
                          <a:moveTo>
                            <a:pt x="775145" y="387572"/>
                          </a:moveTo>
                          <a:cubicBezTo>
                            <a:pt x="775145" y="601623"/>
                            <a:pt x="601623" y="775145"/>
                            <a:pt x="387572" y="775145"/>
                          </a:cubicBezTo>
                          <a:cubicBezTo>
                            <a:pt x="173522" y="775145"/>
                            <a:pt x="0" y="601623"/>
                            <a:pt x="0" y="387572"/>
                          </a:cubicBezTo>
                          <a:cubicBezTo>
                            <a:pt x="0" y="173522"/>
                            <a:pt x="173522" y="0"/>
                            <a:pt x="387572" y="0"/>
                          </a:cubicBezTo>
                          <a:cubicBezTo>
                            <a:pt x="601623" y="0"/>
                            <a:pt x="775145" y="173522"/>
                            <a:pt x="775145" y="387572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 w="9525" cap="flat">
                      <a:noFill/>
                      <a:prstDash val="solid"/>
                      <a:miter/>
                    </a:ln>
                    <a:effectLst>
                      <a:outerShdw dist="38100" dir="2700000" algn="tl" rotWithShape="0">
                        <a:schemeClr val="tx1"/>
                      </a:outerShdw>
                    </a:effectLst>
                  </p:spPr>
                  <p:txBody>
                    <a:bodyPr rtlCol="0" anchor="ctr"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Camping</a:t>
                      </a:r>
                    </a:p>
                  </p:txBody>
                </p:sp>
              </p:grpSp>
              <p:grpSp>
                <p:nvGrpSpPr>
                  <p:cNvPr id="244" name="Graphic 4">
                    <a:extLst>
                      <a:ext uri="{FF2B5EF4-FFF2-40B4-BE49-F238E27FC236}">
                        <a16:creationId xmlns:a16="http://schemas.microsoft.com/office/drawing/2014/main" id="{19ED77D2-D830-4C8E-BF06-431BD0D01F90}"/>
                      </a:ext>
                    </a:extLst>
                  </p:cNvPr>
                  <p:cNvGrpSpPr/>
                  <p:nvPr/>
                </p:nvGrpSpPr>
                <p:grpSpPr>
                  <a:xfrm>
                    <a:off x="7140702" y="2112930"/>
                    <a:ext cx="4490751" cy="2856357"/>
                    <a:chOff x="7140702" y="2112930"/>
                    <a:chExt cx="4490751" cy="2856357"/>
                  </a:xfrm>
                </p:grpSpPr>
                <p:grpSp>
                  <p:nvGrpSpPr>
                    <p:cNvPr id="283" name="Graphic 4">
                      <a:extLst>
                        <a:ext uri="{FF2B5EF4-FFF2-40B4-BE49-F238E27FC236}">
                          <a16:creationId xmlns:a16="http://schemas.microsoft.com/office/drawing/2014/main" id="{8995538D-AF1F-4F39-84E0-0C1F36124B8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140702" y="2867787"/>
                      <a:ext cx="1294066" cy="1294066"/>
                      <a:chOff x="7140702" y="2867787"/>
                      <a:chExt cx="1294066" cy="1294066"/>
                    </a:xfrm>
                  </p:grpSpPr>
                  <p:sp>
                    <p:nvSpPr>
                      <p:cNvPr id="297" name="Freeform: Shape 296">
                        <a:extLst>
                          <a:ext uri="{FF2B5EF4-FFF2-40B4-BE49-F238E27FC236}">
                            <a16:creationId xmlns:a16="http://schemas.microsoft.com/office/drawing/2014/main" id="{2CB6BB9F-B87F-457B-AFF4-08FED7A80E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40702" y="2867787"/>
                        <a:ext cx="1294066" cy="1294066"/>
                      </a:xfrm>
                      <a:custGeom>
                        <a:avLst/>
                        <a:gdLst>
                          <a:gd name="connsiteX0" fmla="*/ 1294066 w 1294066"/>
                          <a:gd name="connsiteY0" fmla="*/ 647033 h 1294066"/>
                          <a:gd name="connsiteX1" fmla="*/ 647033 w 1294066"/>
                          <a:gd name="connsiteY1" fmla="*/ 1294067 h 1294066"/>
                          <a:gd name="connsiteX2" fmla="*/ 0 w 1294066"/>
                          <a:gd name="connsiteY2" fmla="*/ 647033 h 1294066"/>
                          <a:gd name="connsiteX3" fmla="*/ 647033 w 1294066"/>
                          <a:gd name="connsiteY3" fmla="*/ 0 h 1294066"/>
                          <a:gd name="connsiteX4" fmla="*/ 1294066 w 1294066"/>
                          <a:gd name="connsiteY4" fmla="*/ 647033 h 12940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94066" h="1294066">
                            <a:moveTo>
                              <a:pt x="1294066" y="647033"/>
                            </a:moveTo>
                            <a:cubicBezTo>
                              <a:pt x="1294066" y="1004380"/>
                              <a:pt x="1004380" y="1294067"/>
                              <a:pt x="647033" y="1294067"/>
                            </a:cubicBezTo>
                            <a:cubicBezTo>
                              <a:pt x="289686" y="1294067"/>
                              <a:pt x="0" y="1004380"/>
                              <a:pt x="0" y="647033"/>
                            </a:cubicBezTo>
                            <a:cubicBezTo>
                              <a:pt x="0" y="289687"/>
                              <a:pt x="289686" y="0"/>
                              <a:pt x="647033" y="0"/>
                            </a:cubicBezTo>
                            <a:cubicBezTo>
                              <a:pt x="1004380" y="0"/>
                              <a:pt x="1294066" y="289687"/>
                              <a:pt x="1294066" y="64703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 w="9525" cap="flat">
                        <a:noFill/>
                        <a:prstDash val="solid"/>
                        <a:miter/>
                      </a:ln>
                      <a:effectLst>
                        <a:outerShdw dist="38100" dir="2700000" algn="ctr" rotWithShape="0">
                          <a:schemeClr val="tx1"/>
                        </a:outerShdw>
                      </a:effectLst>
                    </p:spPr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>
                            <a:solidFill>
                              <a:schemeClr val="bg1"/>
                            </a:solidFill>
                          </a:rPr>
                          <a:t>REDERI</a:t>
                        </a:r>
                      </a:p>
                    </p:txBody>
                  </p:sp>
                  <p:sp>
                    <p:nvSpPr>
                      <p:cNvPr id="298" name="Freeform: Shape 297">
                        <a:extLst>
                          <a:ext uri="{FF2B5EF4-FFF2-40B4-BE49-F238E27FC236}">
                            <a16:creationId xmlns:a16="http://schemas.microsoft.com/office/drawing/2014/main" id="{5B0A7EDD-140B-4758-ADE0-48A256695D8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20331" y="2947416"/>
                        <a:ext cx="1134808" cy="1134808"/>
                      </a:xfrm>
                      <a:custGeom>
                        <a:avLst/>
                        <a:gdLst>
                          <a:gd name="connsiteX0" fmla="*/ 1134808 w 1134808"/>
                          <a:gd name="connsiteY0" fmla="*/ 567404 h 1134808"/>
                          <a:gd name="connsiteX1" fmla="*/ 567404 w 1134808"/>
                          <a:gd name="connsiteY1" fmla="*/ 1134809 h 1134808"/>
                          <a:gd name="connsiteX2" fmla="*/ 0 w 1134808"/>
                          <a:gd name="connsiteY2" fmla="*/ 567404 h 1134808"/>
                          <a:gd name="connsiteX3" fmla="*/ 567404 w 1134808"/>
                          <a:gd name="connsiteY3" fmla="*/ 0 h 1134808"/>
                          <a:gd name="connsiteX4" fmla="*/ 1134808 w 1134808"/>
                          <a:gd name="connsiteY4" fmla="*/ 567404 h 11348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34808" h="1134808">
                            <a:moveTo>
                              <a:pt x="1134808" y="567404"/>
                            </a:moveTo>
                            <a:cubicBezTo>
                              <a:pt x="1134808" y="880773"/>
                              <a:pt x="880773" y="1134809"/>
                              <a:pt x="567404" y="1134809"/>
                            </a:cubicBezTo>
                            <a:cubicBezTo>
                              <a:pt x="254035" y="1134809"/>
                              <a:pt x="0" y="880773"/>
                              <a:pt x="0" y="567404"/>
                            </a:cubicBezTo>
                            <a:cubicBezTo>
                              <a:pt x="0" y="254036"/>
                              <a:pt x="254035" y="0"/>
                              <a:pt x="567404" y="0"/>
                            </a:cubicBezTo>
                            <a:cubicBezTo>
                              <a:pt x="880773" y="0"/>
                              <a:pt x="1134808" y="254036"/>
                              <a:pt x="1134808" y="567404"/>
                            </a:cubicBezTo>
                            <a:close/>
                          </a:path>
                        </a:pathLst>
                      </a:custGeom>
                      <a:noFill/>
                      <a:ln w="47625" cap="flat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84" name="Graphic 4">
                      <a:extLst>
                        <a:ext uri="{FF2B5EF4-FFF2-40B4-BE49-F238E27FC236}">
                          <a16:creationId xmlns:a16="http://schemas.microsoft.com/office/drawing/2014/main" id="{9AA48B1C-A88D-4308-A420-EDE041DB596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89893" y="4194238"/>
                      <a:ext cx="476440" cy="476440"/>
                      <a:chOff x="8289893" y="4194238"/>
                      <a:chExt cx="476440" cy="476440"/>
                    </a:xfrm>
                  </p:grpSpPr>
                  <p:sp>
                    <p:nvSpPr>
                      <p:cNvPr id="295" name="Freeform: Shape 294">
                        <a:extLst>
                          <a:ext uri="{FF2B5EF4-FFF2-40B4-BE49-F238E27FC236}">
                            <a16:creationId xmlns:a16="http://schemas.microsoft.com/office/drawing/2014/main" id="{80CF868A-E65D-4348-838F-CE3BC8EC6D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89893" y="4194238"/>
                        <a:ext cx="476440" cy="476440"/>
                      </a:xfrm>
                      <a:custGeom>
                        <a:avLst/>
                        <a:gdLst>
                          <a:gd name="connsiteX0" fmla="*/ 476440 w 476440"/>
                          <a:gd name="connsiteY0" fmla="*/ 238220 h 476440"/>
                          <a:gd name="connsiteX1" fmla="*/ 238220 w 476440"/>
                          <a:gd name="connsiteY1" fmla="*/ 476441 h 476440"/>
                          <a:gd name="connsiteX2" fmla="*/ 0 w 476440"/>
                          <a:gd name="connsiteY2" fmla="*/ 238220 h 476440"/>
                          <a:gd name="connsiteX3" fmla="*/ 238220 w 476440"/>
                          <a:gd name="connsiteY3" fmla="*/ 0 h 476440"/>
                          <a:gd name="connsiteX4" fmla="*/ 476440 w 476440"/>
                          <a:gd name="connsiteY4" fmla="*/ 238220 h 4764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76440" h="476440">
                            <a:moveTo>
                              <a:pt x="476440" y="238220"/>
                            </a:moveTo>
                            <a:cubicBezTo>
                              <a:pt x="476440" y="369786"/>
                              <a:pt x="369785" y="476441"/>
                              <a:pt x="238220" y="476441"/>
                            </a:cubicBezTo>
                            <a:cubicBezTo>
                              <a:pt x="106655" y="476441"/>
                              <a:pt x="0" y="369786"/>
                              <a:pt x="0" y="238220"/>
                            </a:cubicBezTo>
                            <a:cubicBezTo>
                              <a:pt x="0" y="106655"/>
                              <a:pt x="106655" y="0"/>
                              <a:pt x="238220" y="0"/>
                            </a:cubicBezTo>
                            <a:cubicBezTo>
                              <a:pt x="369785" y="0"/>
                              <a:pt x="476440" y="106655"/>
                              <a:pt x="476440" y="23822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96" name="Freeform: Shape 295">
                        <a:extLst>
                          <a:ext uri="{FF2B5EF4-FFF2-40B4-BE49-F238E27FC236}">
                            <a16:creationId xmlns:a16="http://schemas.microsoft.com/office/drawing/2014/main" id="{4D052865-3B86-452A-A0BE-2A1B41C159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89893" y="4194238"/>
                        <a:ext cx="476440" cy="476440"/>
                      </a:xfrm>
                      <a:custGeom>
                        <a:avLst/>
                        <a:gdLst>
                          <a:gd name="connsiteX0" fmla="*/ 476440 w 476440"/>
                          <a:gd name="connsiteY0" fmla="*/ 238220 h 476440"/>
                          <a:gd name="connsiteX1" fmla="*/ 238220 w 476440"/>
                          <a:gd name="connsiteY1" fmla="*/ 476441 h 476440"/>
                          <a:gd name="connsiteX2" fmla="*/ 0 w 476440"/>
                          <a:gd name="connsiteY2" fmla="*/ 238220 h 476440"/>
                          <a:gd name="connsiteX3" fmla="*/ 238220 w 476440"/>
                          <a:gd name="connsiteY3" fmla="*/ 0 h 476440"/>
                          <a:gd name="connsiteX4" fmla="*/ 476440 w 476440"/>
                          <a:gd name="connsiteY4" fmla="*/ 238220 h 4764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76440" h="476440">
                            <a:moveTo>
                              <a:pt x="476440" y="238220"/>
                            </a:moveTo>
                            <a:cubicBezTo>
                              <a:pt x="476440" y="369786"/>
                              <a:pt x="369785" y="476441"/>
                              <a:pt x="238220" y="476441"/>
                            </a:cubicBezTo>
                            <a:cubicBezTo>
                              <a:pt x="106655" y="476441"/>
                              <a:pt x="0" y="369786"/>
                              <a:pt x="0" y="238220"/>
                            </a:cubicBezTo>
                            <a:cubicBezTo>
                              <a:pt x="0" y="106655"/>
                              <a:pt x="106655" y="0"/>
                              <a:pt x="238220" y="0"/>
                            </a:cubicBezTo>
                            <a:cubicBezTo>
                              <a:pt x="369785" y="0"/>
                              <a:pt x="476440" y="106655"/>
                              <a:pt x="476440" y="238220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28575" cap="flat">
                        <a:solidFill>
                          <a:schemeClr val="accent5"/>
                        </a:solidFill>
                        <a:prstDash val="solid"/>
                        <a:miter/>
                      </a:ln>
                      <a:effectLst>
                        <a:outerShdw dist="38100" dir="2700000" algn="ctr" rotWithShape="0">
                          <a:schemeClr val="tx1"/>
                        </a:outerShdw>
                      </a:effectLst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86" name="Graphic 4">
                      <a:extLst>
                        <a:ext uri="{FF2B5EF4-FFF2-40B4-BE49-F238E27FC236}">
                          <a16:creationId xmlns:a16="http://schemas.microsoft.com/office/drawing/2014/main" id="{CB948AC6-8A78-4352-9D3A-ADAB907BC94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626917" y="2112930"/>
                      <a:ext cx="775144" cy="775144"/>
                      <a:chOff x="9626917" y="2112930"/>
                      <a:chExt cx="775144" cy="775144"/>
                    </a:xfrm>
                  </p:grpSpPr>
                  <p:sp>
                    <p:nvSpPr>
                      <p:cNvPr id="291" name="Freeform: Shape 290">
                        <a:extLst>
                          <a:ext uri="{FF2B5EF4-FFF2-40B4-BE49-F238E27FC236}">
                            <a16:creationId xmlns:a16="http://schemas.microsoft.com/office/drawing/2014/main" id="{9AB36A36-BB9A-47BE-87C7-C3BB275E73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626917" y="2112930"/>
                        <a:ext cx="775144" cy="775144"/>
                      </a:xfrm>
                      <a:custGeom>
                        <a:avLst/>
                        <a:gdLst>
                          <a:gd name="connsiteX0" fmla="*/ 775144 w 775144"/>
                          <a:gd name="connsiteY0" fmla="*/ 387572 h 775144"/>
                          <a:gd name="connsiteX1" fmla="*/ 387572 w 775144"/>
                          <a:gd name="connsiteY1" fmla="*/ 775145 h 775144"/>
                          <a:gd name="connsiteX2" fmla="*/ 0 w 775144"/>
                          <a:gd name="connsiteY2" fmla="*/ 387572 h 775144"/>
                          <a:gd name="connsiteX3" fmla="*/ 387572 w 775144"/>
                          <a:gd name="connsiteY3" fmla="*/ 0 h 775144"/>
                          <a:gd name="connsiteX4" fmla="*/ 775144 w 775144"/>
                          <a:gd name="connsiteY4" fmla="*/ 387572 h 77514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75144" h="775144">
                            <a:moveTo>
                              <a:pt x="775144" y="387572"/>
                            </a:moveTo>
                            <a:cubicBezTo>
                              <a:pt x="775144" y="601623"/>
                              <a:pt x="601622" y="775145"/>
                              <a:pt x="387572" y="775145"/>
                            </a:cubicBezTo>
                            <a:cubicBezTo>
                              <a:pt x="173522" y="775145"/>
                              <a:pt x="0" y="601623"/>
                              <a:pt x="0" y="387572"/>
                            </a:cubicBezTo>
                            <a:cubicBezTo>
                              <a:pt x="0" y="173522"/>
                              <a:pt x="173522" y="0"/>
                              <a:pt x="387572" y="0"/>
                            </a:cubicBezTo>
                            <a:cubicBezTo>
                              <a:pt x="601622" y="0"/>
                              <a:pt x="775144" y="173522"/>
                              <a:pt x="775144" y="387572"/>
                            </a:cubicBezTo>
                            <a:close/>
                          </a:path>
                        </a:pathLst>
                      </a:custGeom>
                      <a:solidFill>
                        <a:srgbClr val="487AA8"/>
                      </a:solidFill>
                      <a:ln w="9525" cap="flat">
                        <a:noFill/>
                        <a:prstDash val="solid"/>
                        <a:miter/>
                      </a:ln>
                      <a:effectLst>
                        <a:outerShdw dist="38100" dir="2700000" algn="ctr" rotWithShape="0">
                          <a:schemeClr val="tx1"/>
                        </a:outerShdw>
                      </a:effectLst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92" name="Freeform: Shape 291">
                        <a:extLst>
                          <a:ext uri="{FF2B5EF4-FFF2-40B4-BE49-F238E27FC236}">
                            <a16:creationId xmlns:a16="http://schemas.microsoft.com/office/drawing/2014/main" id="{CF4A8C64-6F46-4924-A4D8-6AF6970A98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706832" y="2192845"/>
                        <a:ext cx="615315" cy="615314"/>
                      </a:xfrm>
                      <a:custGeom>
                        <a:avLst/>
                        <a:gdLst>
                          <a:gd name="connsiteX0" fmla="*/ 615314 w 615315"/>
                          <a:gd name="connsiteY0" fmla="*/ 307658 h 615314"/>
                          <a:gd name="connsiteX1" fmla="*/ 307657 w 615315"/>
                          <a:gd name="connsiteY1" fmla="*/ 615315 h 615314"/>
                          <a:gd name="connsiteX2" fmla="*/ 0 w 615315"/>
                          <a:gd name="connsiteY2" fmla="*/ 307658 h 615314"/>
                          <a:gd name="connsiteX3" fmla="*/ 307657 w 615315"/>
                          <a:gd name="connsiteY3" fmla="*/ 0 h 615314"/>
                          <a:gd name="connsiteX4" fmla="*/ 615314 w 615315"/>
                          <a:gd name="connsiteY4" fmla="*/ 307658 h 6153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15315" h="615314">
                            <a:moveTo>
                              <a:pt x="615314" y="307658"/>
                            </a:moveTo>
                            <a:cubicBezTo>
                              <a:pt x="615314" y="477572"/>
                              <a:pt x="477572" y="615315"/>
                              <a:pt x="307657" y="615315"/>
                            </a:cubicBezTo>
                            <a:cubicBezTo>
                              <a:pt x="137742" y="615315"/>
                              <a:pt x="0" y="477572"/>
                              <a:pt x="0" y="307658"/>
                            </a:cubicBezTo>
                            <a:cubicBezTo>
                              <a:pt x="0" y="137743"/>
                              <a:pt x="137742" y="0"/>
                              <a:pt x="307657" y="0"/>
                            </a:cubicBezTo>
                            <a:cubicBezTo>
                              <a:pt x="477572" y="0"/>
                              <a:pt x="615314" y="137743"/>
                              <a:pt x="615314" y="307658"/>
                            </a:cubicBezTo>
                            <a:close/>
                          </a:path>
                        </a:pathLst>
                      </a:custGeom>
                      <a:solidFill>
                        <a:srgbClr val="66ACED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500" dirty="0">
                            <a:solidFill>
                              <a:schemeClr val="bg1"/>
                            </a:solidFill>
                          </a:rPr>
                          <a:t>Hotel</a:t>
                        </a:r>
                      </a:p>
                    </p:txBody>
                  </p:sp>
                </p:grpSp>
                <p:sp>
                  <p:nvSpPr>
                    <p:cNvPr id="287" name="Freeform: Shape 286">
                      <a:extLst>
                        <a:ext uri="{FF2B5EF4-FFF2-40B4-BE49-F238E27FC236}">
                          <a16:creationId xmlns:a16="http://schemas.microsoft.com/office/drawing/2014/main" id="{FAEF4296-1088-4575-A2FE-FD9B9934B3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56309" y="3059144"/>
                      <a:ext cx="775144" cy="775144"/>
                    </a:xfrm>
                    <a:custGeom>
                      <a:avLst/>
                      <a:gdLst>
                        <a:gd name="connsiteX0" fmla="*/ 775145 w 775144"/>
                        <a:gd name="connsiteY0" fmla="*/ 387572 h 775144"/>
                        <a:gd name="connsiteX1" fmla="*/ 387573 w 775144"/>
                        <a:gd name="connsiteY1" fmla="*/ 775144 h 775144"/>
                        <a:gd name="connsiteX2" fmla="*/ 1 w 775144"/>
                        <a:gd name="connsiteY2" fmla="*/ 387572 h 775144"/>
                        <a:gd name="connsiteX3" fmla="*/ 387573 w 775144"/>
                        <a:gd name="connsiteY3" fmla="*/ 0 h 775144"/>
                        <a:gd name="connsiteX4" fmla="*/ 775145 w 775144"/>
                        <a:gd name="connsiteY4" fmla="*/ 387572 h 7751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75144" h="775144">
                          <a:moveTo>
                            <a:pt x="775145" y="387572"/>
                          </a:moveTo>
                          <a:cubicBezTo>
                            <a:pt x="775145" y="601622"/>
                            <a:pt x="601623" y="775144"/>
                            <a:pt x="387573" y="775144"/>
                          </a:cubicBezTo>
                          <a:cubicBezTo>
                            <a:pt x="173523" y="775144"/>
                            <a:pt x="1" y="601622"/>
                            <a:pt x="1" y="387572"/>
                          </a:cubicBezTo>
                          <a:cubicBezTo>
                            <a:pt x="1" y="173522"/>
                            <a:pt x="173523" y="0"/>
                            <a:pt x="387573" y="0"/>
                          </a:cubicBezTo>
                          <a:cubicBezTo>
                            <a:pt x="601623" y="0"/>
                            <a:pt x="775145" y="173522"/>
                            <a:pt x="775145" y="387572"/>
                          </a:cubicBezTo>
                          <a:close/>
                        </a:path>
                      </a:pathLst>
                    </a:custGeom>
                    <a:solidFill>
                      <a:schemeClr val="tx2"/>
                    </a:solidFill>
                    <a:ln w="9525" cap="flat">
                      <a:noFill/>
                      <a:prstDash val="solid"/>
                      <a:miter/>
                    </a:ln>
                    <a:effectLst>
                      <a:outerShdw dist="38100" dir="2700000" algn="ctr" rotWithShape="0">
                        <a:schemeClr val="tx1"/>
                      </a:outerShdw>
                    </a:effectLst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88" name="Graphic 4">
                      <a:extLst>
                        <a:ext uri="{FF2B5EF4-FFF2-40B4-BE49-F238E27FC236}">
                          <a16:creationId xmlns:a16="http://schemas.microsoft.com/office/drawing/2014/main" id="{391F7C69-AF2E-4AB2-94FB-79D11F9E6F5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39440" y="4194143"/>
                      <a:ext cx="775144" cy="775144"/>
                      <a:chOff x="9239440" y="4194143"/>
                      <a:chExt cx="775144" cy="775144"/>
                    </a:xfrm>
                  </p:grpSpPr>
                  <p:sp>
                    <p:nvSpPr>
                      <p:cNvPr id="289" name="Freeform: Shape 288">
                        <a:extLst>
                          <a:ext uri="{FF2B5EF4-FFF2-40B4-BE49-F238E27FC236}">
                            <a16:creationId xmlns:a16="http://schemas.microsoft.com/office/drawing/2014/main" id="{975C8188-673E-488C-9CDC-623FDA067A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39440" y="4194143"/>
                        <a:ext cx="775144" cy="775144"/>
                      </a:xfrm>
                      <a:custGeom>
                        <a:avLst/>
                        <a:gdLst>
                          <a:gd name="connsiteX0" fmla="*/ 775145 w 775144"/>
                          <a:gd name="connsiteY0" fmla="*/ 387572 h 775144"/>
                          <a:gd name="connsiteX1" fmla="*/ 387572 w 775144"/>
                          <a:gd name="connsiteY1" fmla="*/ 775144 h 775144"/>
                          <a:gd name="connsiteX2" fmla="*/ 0 w 775144"/>
                          <a:gd name="connsiteY2" fmla="*/ 387572 h 775144"/>
                          <a:gd name="connsiteX3" fmla="*/ 387572 w 775144"/>
                          <a:gd name="connsiteY3" fmla="*/ 0 h 775144"/>
                          <a:gd name="connsiteX4" fmla="*/ 775145 w 775144"/>
                          <a:gd name="connsiteY4" fmla="*/ 387572 h 77514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75144" h="775144">
                            <a:moveTo>
                              <a:pt x="775145" y="387572"/>
                            </a:moveTo>
                            <a:cubicBezTo>
                              <a:pt x="775145" y="601622"/>
                              <a:pt x="601623" y="775144"/>
                              <a:pt x="387572" y="775144"/>
                            </a:cubicBezTo>
                            <a:cubicBezTo>
                              <a:pt x="173522" y="775144"/>
                              <a:pt x="0" y="601622"/>
                              <a:pt x="0" y="387572"/>
                            </a:cubicBezTo>
                            <a:cubicBezTo>
                              <a:pt x="0" y="173522"/>
                              <a:pt x="173522" y="0"/>
                              <a:pt x="387572" y="0"/>
                            </a:cubicBezTo>
                            <a:cubicBezTo>
                              <a:pt x="601623" y="0"/>
                              <a:pt x="775145" y="173522"/>
                              <a:pt x="775145" y="387572"/>
                            </a:cubicBezTo>
                            <a:close/>
                          </a:path>
                        </a:pathLst>
                      </a:custGeom>
                      <a:solidFill>
                        <a:srgbClr val="487AA8"/>
                      </a:solidFill>
                      <a:ln w="9525" cap="flat">
                        <a:noFill/>
                        <a:prstDash val="solid"/>
                        <a:miter/>
                      </a:ln>
                      <a:effectLst>
                        <a:outerShdw dist="38100" dir="2700000" algn="ctr" rotWithShape="0">
                          <a:schemeClr val="tx1"/>
                        </a:outerShdw>
                      </a:effectLst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90" name="Freeform: Shape 289">
                        <a:extLst>
                          <a:ext uri="{FF2B5EF4-FFF2-40B4-BE49-F238E27FC236}">
                            <a16:creationId xmlns:a16="http://schemas.microsoft.com/office/drawing/2014/main" id="{B4A69E02-A988-44C5-96A6-B21D3E478B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09354" y="4264056"/>
                        <a:ext cx="635317" cy="635317"/>
                      </a:xfrm>
                      <a:custGeom>
                        <a:avLst/>
                        <a:gdLst>
                          <a:gd name="connsiteX0" fmla="*/ 635318 w 635317"/>
                          <a:gd name="connsiteY0" fmla="*/ 317659 h 635317"/>
                          <a:gd name="connsiteX1" fmla="*/ 317659 w 635317"/>
                          <a:gd name="connsiteY1" fmla="*/ 635317 h 635317"/>
                          <a:gd name="connsiteX2" fmla="*/ 0 w 635317"/>
                          <a:gd name="connsiteY2" fmla="*/ 317659 h 635317"/>
                          <a:gd name="connsiteX3" fmla="*/ 317659 w 635317"/>
                          <a:gd name="connsiteY3" fmla="*/ 0 h 635317"/>
                          <a:gd name="connsiteX4" fmla="*/ 635318 w 635317"/>
                          <a:gd name="connsiteY4" fmla="*/ 317659 h 6353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35317" h="635317">
                            <a:moveTo>
                              <a:pt x="635318" y="317659"/>
                            </a:moveTo>
                            <a:cubicBezTo>
                              <a:pt x="635318" y="493097"/>
                              <a:pt x="493097" y="635317"/>
                              <a:pt x="317659" y="635317"/>
                            </a:cubicBezTo>
                            <a:cubicBezTo>
                              <a:pt x="142221" y="635317"/>
                              <a:pt x="0" y="493097"/>
                              <a:pt x="0" y="317659"/>
                            </a:cubicBezTo>
                            <a:cubicBezTo>
                              <a:pt x="0" y="142221"/>
                              <a:pt x="142221" y="0"/>
                              <a:pt x="317659" y="0"/>
                            </a:cubicBezTo>
                            <a:cubicBezTo>
                              <a:pt x="493097" y="0"/>
                              <a:pt x="635318" y="142221"/>
                              <a:pt x="635318" y="317659"/>
                            </a:cubicBezTo>
                            <a:close/>
                          </a:path>
                        </a:pathLst>
                      </a:custGeom>
                      <a:solidFill>
                        <a:srgbClr val="66ACED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>
                            <a:solidFill>
                              <a:schemeClr val="bg1"/>
                            </a:solidFill>
                          </a:rPr>
                          <a:t>Bad</a:t>
                        </a:r>
                      </a:p>
                    </p:txBody>
                  </p:sp>
                </p:grpSp>
              </p:grpSp>
              <p:sp>
                <p:nvSpPr>
                  <p:cNvPr id="245" name="TextBox 244">
                    <a:extLst>
                      <a:ext uri="{FF2B5EF4-FFF2-40B4-BE49-F238E27FC236}">
                        <a16:creationId xmlns:a16="http://schemas.microsoft.com/office/drawing/2014/main" id="{DCA71532-0D92-4D24-9ED6-53D4AA9FD17A}"/>
                      </a:ext>
                    </a:extLst>
                  </p:cNvPr>
                  <p:cNvSpPr txBox="1"/>
                  <p:nvPr/>
                </p:nvSpPr>
                <p:spPr>
                  <a:xfrm>
                    <a:off x="10785291" y="3250015"/>
                    <a:ext cx="98048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800" spc="0" baseline="0" dirty="0" err="1">
                        <a:solidFill>
                          <a:srgbClr val="FFFFFF"/>
                        </a:solidFill>
                        <a:latin typeface="Calibri"/>
                        <a:cs typeface="Calibri"/>
                        <a:sym typeface="Calibri"/>
                        <a:rtl val="0"/>
                      </a:rPr>
                      <a:t>Stugby</a:t>
                    </a:r>
                    <a:endParaRPr lang="en-US" sz="1800" spc="0" baseline="0" dirty="0">
                      <a:solidFill>
                        <a:srgbClr val="FFFFFF"/>
                      </a:solidFill>
                      <a:latin typeface="Calibri"/>
                      <a:cs typeface="Calibri"/>
                      <a:sym typeface="Calibri"/>
                      <a:rtl val="0"/>
                    </a:endParaRPr>
                  </a:p>
                </p:txBody>
              </p:sp>
              <p:grpSp>
                <p:nvGrpSpPr>
                  <p:cNvPr id="246" name="Graphic 4">
                    <a:extLst>
                      <a:ext uri="{FF2B5EF4-FFF2-40B4-BE49-F238E27FC236}">
                        <a16:creationId xmlns:a16="http://schemas.microsoft.com/office/drawing/2014/main" id="{98B57F20-A307-4650-BD4F-C1760E6CD219}"/>
                      </a:ext>
                    </a:extLst>
                  </p:cNvPr>
                  <p:cNvGrpSpPr/>
                  <p:nvPr/>
                </p:nvGrpSpPr>
                <p:grpSpPr>
                  <a:xfrm>
                    <a:off x="3691318" y="5629583"/>
                    <a:ext cx="263556" cy="192859"/>
                    <a:chOff x="3691318" y="5629583"/>
                    <a:chExt cx="263556" cy="192859"/>
                  </a:xfrm>
                  <a:solidFill>
                    <a:srgbClr val="FFFFFF"/>
                  </a:solidFill>
                </p:grpSpPr>
                <p:sp>
                  <p:nvSpPr>
                    <p:cNvPr id="279" name="Freeform: Shape 278">
                      <a:extLst>
                        <a:ext uri="{FF2B5EF4-FFF2-40B4-BE49-F238E27FC236}">
                          <a16:creationId xmlns:a16="http://schemas.microsoft.com/office/drawing/2014/main" id="{ED182399-C0C8-4ED7-BBB2-C27C64AF88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91318" y="5695283"/>
                      <a:ext cx="45815" cy="75152"/>
                    </a:xfrm>
                    <a:custGeom>
                      <a:avLst/>
                      <a:gdLst>
                        <a:gd name="connsiteX0" fmla="*/ 4000 w 45815"/>
                        <a:gd name="connsiteY0" fmla="*/ 75152 h 75152"/>
                        <a:gd name="connsiteX1" fmla="*/ 41815 w 45815"/>
                        <a:gd name="connsiteY1" fmla="*/ 75152 h 75152"/>
                        <a:gd name="connsiteX2" fmla="*/ 45815 w 45815"/>
                        <a:gd name="connsiteY2" fmla="*/ 71057 h 75152"/>
                        <a:gd name="connsiteX3" fmla="*/ 45815 w 45815"/>
                        <a:gd name="connsiteY3" fmla="*/ 4096 h 75152"/>
                        <a:gd name="connsiteX4" fmla="*/ 41815 w 45815"/>
                        <a:gd name="connsiteY4" fmla="*/ 0 h 75152"/>
                        <a:gd name="connsiteX5" fmla="*/ 4000 w 45815"/>
                        <a:gd name="connsiteY5" fmla="*/ 0 h 75152"/>
                        <a:gd name="connsiteX6" fmla="*/ 0 w 45815"/>
                        <a:gd name="connsiteY6" fmla="*/ 4096 h 75152"/>
                        <a:gd name="connsiteX7" fmla="*/ 0 w 45815"/>
                        <a:gd name="connsiteY7" fmla="*/ 71057 h 75152"/>
                        <a:gd name="connsiteX8" fmla="*/ 4000 w 45815"/>
                        <a:gd name="connsiteY8" fmla="*/ 75152 h 75152"/>
                        <a:gd name="connsiteX9" fmla="*/ 8096 w 45815"/>
                        <a:gd name="connsiteY9" fmla="*/ 8096 h 75152"/>
                        <a:gd name="connsiteX10" fmla="*/ 37814 w 45815"/>
                        <a:gd name="connsiteY10" fmla="*/ 8096 h 75152"/>
                        <a:gd name="connsiteX11" fmla="*/ 37814 w 45815"/>
                        <a:gd name="connsiteY11" fmla="*/ 66961 h 75152"/>
                        <a:gd name="connsiteX12" fmla="*/ 8096 w 45815"/>
                        <a:gd name="connsiteY12" fmla="*/ 66961 h 75152"/>
                        <a:gd name="connsiteX13" fmla="*/ 8096 w 45815"/>
                        <a:gd name="connsiteY13" fmla="*/ 8096 h 751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45815" h="75152">
                          <a:moveTo>
                            <a:pt x="4000" y="75152"/>
                          </a:moveTo>
                          <a:lnTo>
                            <a:pt x="41815" y="75152"/>
                          </a:lnTo>
                          <a:cubicBezTo>
                            <a:pt x="44005" y="75152"/>
                            <a:pt x="45815" y="73343"/>
                            <a:pt x="45815" y="71057"/>
                          </a:cubicBezTo>
                          <a:lnTo>
                            <a:pt x="45815" y="4096"/>
                          </a:lnTo>
                          <a:cubicBezTo>
                            <a:pt x="45815" y="1905"/>
                            <a:pt x="44005" y="0"/>
                            <a:pt x="41815" y="0"/>
                          </a:cubicBezTo>
                          <a:lnTo>
                            <a:pt x="4000" y="0"/>
                          </a:lnTo>
                          <a:cubicBezTo>
                            <a:pt x="1810" y="0"/>
                            <a:pt x="0" y="1810"/>
                            <a:pt x="0" y="4096"/>
                          </a:cubicBezTo>
                          <a:lnTo>
                            <a:pt x="0" y="71057"/>
                          </a:lnTo>
                          <a:cubicBezTo>
                            <a:pt x="0" y="73343"/>
                            <a:pt x="1810" y="75152"/>
                            <a:pt x="4000" y="75152"/>
                          </a:cubicBezTo>
                          <a:close/>
                          <a:moveTo>
                            <a:pt x="8096" y="8096"/>
                          </a:moveTo>
                          <a:lnTo>
                            <a:pt x="37814" y="8096"/>
                          </a:lnTo>
                          <a:lnTo>
                            <a:pt x="37814" y="66961"/>
                          </a:lnTo>
                          <a:lnTo>
                            <a:pt x="8096" y="66961"/>
                          </a:lnTo>
                          <a:lnTo>
                            <a:pt x="8096" y="8096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0" name="Freeform: Shape 279">
                      <a:extLst>
                        <a:ext uri="{FF2B5EF4-FFF2-40B4-BE49-F238E27FC236}">
                          <a16:creationId xmlns:a16="http://schemas.microsoft.com/office/drawing/2014/main" id="{0DDD0445-1C6F-432B-8AC3-9D5CD29B83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45991" y="5629583"/>
                      <a:ext cx="81629" cy="190572"/>
                    </a:xfrm>
                    <a:custGeom>
                      <a:avLst/>
                      <a:gdLst>
                        <a:gd name="connsiteX0" fmla="*/ 75247 w 81629"/>
                        <a:gd name="connsiteY0" fmla="*/ 189906 h 190572"/>
                        <a:gd name="connsiteX1" fmla="*/ 77534 w 81629"/>
                        <a:gd name="connsiteY1" fmla="*/ 190573 h 190572"/>
                        <a:gd name="connsiteX2" fmla="*/ 79438 w 81629"/>
                        <a:gd name="connsiteY2" fmla="*/ 190097 h 190572"/>
                        <a:gd name="connsiteX3" fmla="*/ 81629 w 81629"/>
                        <a:gd name="connsiteY3" fmla="*/ 186477 h 190572"/>
                        <a:gd name="connsiteX4" fmla="*/ 81629 w 81629"/>
                        <a:gd name="connsiteY4" fmla="*/ 4073 h 190572"/>
                        <a:gd name="connsiteX5" fmla="*/ 79248 w 81629"/>
                        <a:gd name="connsiteY5" fmla="*/ 359 h 190572"/>
                        <a:gd name="connsiteX6" fmla="*/ 74867 w 81629"/>
                        <a:gd name="connsiteY6" fmla="*/ 1026 h 190572"/>
                        <a:gd name="connsiteX7" fmla="*/ 1334 w 81629"/>
                        <a:gd name="connsiteY7" fmla="*/ 66557 h 190572"/>
                        <a:gd name="connsiteX8" fmla="*/ 0 w 81629"/>
                        <a:gd name="connsiteY8" fmla="*/ 69605 h 190572"/>
                        <a:gd name="connsiteX9" fmla="*/ 0 w 81629"/>
                        <a:gd name="connsiteY9" fmla="*/ 136566 h 190572"/>
                        <a:gd name="connsiteX10" fmla="*/ 1810 w 81629"/>
                        <a:gd name="connsiteY10" fmla="*/ 139900 h 190572"/>
                        <a:gd name="connsiteX11" fmla="*/ 75247 w 81629"/>
                        <a:gd name="connsiteY11" fmla="*/ 189906 h 190572"/>
                        <a:gd name="connsiteX12" fmla="*/ 8001 w 81629"/>
                        <a:gd name="connsiteY12" fmla="*/ 71606 h 190572"/>
                        <a:gd name="connsiteX13" fmla="*/ 73438 w 81629"/>
                        <a:gd name="connsiteY13" fmla="*/ 13218 h 190572"/>
                        <a:gd name="connsiteX14" fmla="*/ 73438 w 81629"/>
                        <a:gd name="connsiteY14" fmla="*/ 178952 h 190572"/>
                        <a:gd name="connsiteX15" fmla="*/ 8001 w 81629"/>
                        <a:gd name="connsiteY15" fmla="*/ 134661 h 190572"/>
                        <a:gd name="connsiteX16" fmla="*/ 8001 w 81629"/>
                        <a:gd name="connsiteY16" fmla="*/ 71606 h 190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81629" h="190572">
                          <a:moveTo>
                            <a:pt x="75247" y="189906"/>
                          </a:moveTo>
                          <a:cubicBezTo>
                            <a:pt x="75914" y="190383"/>
                            <a:pt x="76676" y="190573"/>
                            <a:pt x="77534" y="190573"/>
                          </a:cubicBezTo>
                          <a:cubicBezTo>
                            <a:pt x="78200" y="190573"/>
                            <a:pt x="78867" y="190383"/>
                            <a:pt x="79438" y="190097"/>
                          </a:cubicBezTo>
                          <a:cubicBezTo>
                            <a:pt x="80772" y="189430"/>
                            <a:pt x="81629" y="188001"/>
                            <a:pt x="81629" y="186477"/>
                          </a:cubicBezTo>
                          <a:lnTo>
                            <a:pt x="81629" y="4073"/>
                          </a:lnTo>
                          <a:cubicBezTo>
                            <a:pt x="81629" y="2454"/>
                            <a:pt x="80677" y="1026"/>
                            <a:pt x="79248" y="359"/>
                          </a:cubicBezTo>
                          <a:cubicBezTo>
                            <a:pt x="77819" y="-308"/>
                            <a:pt x="76105" y="-22"/>
                            <a:pt x="74867" y="1026"/>
                          </a:cubicBezTo>
                          <a:lnTo>
                            <a:pt x="1334" y="66557"/>
                          </a:lnTo>
                          <a:cubicBezTo>
                            <a:pt x="476" y="67319"/>
                            <a:pt x="0" y="68462"/>
                            <a:pt x="0" y="69605"/>
                          </a:cubicBezTo>
                          <a:lnTo>
                            <a:pt x="0" y="136566"/>
                          </a:lnTo>
                          <a:cubicBezTo>
                            <a:pt x="0" y="137900"/>
                            <a:pt x="667" y="139138"/>
                            <a:pt x="1810" y="139900"/>
                          </a:cubicBezTo>
                          <a:lnTo>
                            <a:pt x="75247" y="189906"/>
                          </a:lnTo>
                          <a:close/>
                          <a:moveTo>
                            <a:pt x="8001" y="71606"/>
                          </a:moveTo>
                          <a:lnTo>
                            <a:pt x="73438" y="13218"/>
                          </a:lnTo>
                          <a:lnTo>
                            <a:pt x="73438" y="178952"/>
                          </a:lnTo>
                          <a:lnTo>
                            <a:pt x="8001" y="134661"/>
                          </a:lnTo>
                          <a:lnTo>
                            <a:pt x="8001" y="71606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1" name="Freeform: Shape 280">
                      <a:extLst>
                        <a:ext uri="{FF2B5EF4-FFF2-40B4-BE49-F238E27FC236}">
                          <a16:creationId xmlns:a16="http://schemas.microsoft.com/office/drawing/2014/main" id="{49DC97C3-2D15-4EEF-8E89-D0E4F7E503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97819" y="5643180"/>
                      <a:ext cx="57056" cy="179262"/>
                    </a:xfrm>
                    <a:custGeom>
                      <a:avLst/>
                      <a:gdLst>
                        <a:gd name="connsiteX0" fmla="*/ 57056 w 57056"/>
                        <a:gd name="connsiteY0" fmla="*/ 89632 h 179262"/>
                        <a:gd name="connsiteX1" fmla="*/ 20576 w 57056"/>
                        <a:gd name="connsiteY1" fmla="*/ 3431 h 179262"/>
                        <a:gd name="connsiteX2" fmla="*/ 3430 w 57056"/>
                        <a:gd name="connsiteY2" fmla="*/ 3716 h 179262"/>
                        <a:gd name="connsiteX3" fmla="*/ 3716 w 57056"/>
                        <a:gd name="connsiteY3" fmla="*/ 20861 h 179262"/>
                        <a:gd name="connsiteX4" fmla="*/ 32863 w 57056"/>
                        <a:gd name="connsiteY4" fmla="*/ 89632 h 179262"/>
                        <a:gd name="connsiteX5" fmla="*/ 3716 w 57056"/>
                        <a:gd name="connsiteY5" fmla="*/ 158402 h 179262"/>
                        <a:gd name="connsiteX6" fmla="*/ 1 w 57056"/>
                        <a:gd name="connsiteY6" fmla="*/ 167070 h 179262"/>
                        <a:gd name="connsiteX7" fmla="*/ 3430 w 57056"/>
                        <a:gd name="connsiteY7" fmla="*/ 175547 h 179262"/>
                        <a:gd name="connsiteX8" fmla="*/ 12098 w 57056"/>
                        <a:gd name="connsiteY8" fmla="*/ 179262 h 179262"/>
                        <a:gd name="connsiteX9" fmla="*/ 20576 w 57056"/>
                        <a:gd name="connsiteY9" fmla="*/ 175833 h 179262"/>
                        <a:gd name="connsiteX10" fmla="*/ 57056 w 57056"/>
                        <a:gd name="connsiteY10" fmla="*/ 89632 h 179262"/>
                        <a:gd name="connsiteX11" fmla="*/ 9241 w 57056"/>
                        <a:gd name="connsiteY11" fmla="*/ 170023 h 179262"/>
                        <a:gd name="connsiteX12" fmla="*/ 8098 w 57056"/>
                        <a:gd name="connsiteY12" fmla="*/ 167165 h 179262"/>
                        <a:gd name="connsiteX13" fmla="*/ 9336 w 57056"/>
                        <a:gd name="connsiteY13" fmla="*/ 164308 h 179262"/>
                        <a:gd name="connsiteX14" fmla="*/ 40864 w 57056"/>
                        <a:gd name="connsiteY14" fmla="*/ 89727 h 179262"/>
                        <a:gd name="connsiteX15" fmla="*/ 9336 w 57056"/>
                        <a:gd name="connsiteY15" fmla="*/ 15146 h 179262"/>
                        <a:gd name="connsiteX16" fmla="*/ 9241 w 57056"/>
                        <a:gd name="connsiteY16" fmla="*/ 9431 h 179262"/>
                        <a:gd name="connsiteX17" fmla="*/ 12098 w 57056"/>
                        <a:gd name="connsiteY17" fmla="*/ 8193 h 179262"/>
                        <a:gd name="connsiteX18" fmla="*/ 14956 w 57056"/>
                        <a:gd name="connsiteY18" fmla="*/ 9336 h 179262"/>
                        <a:gd name="connsiteX19" fmla="*/ 48960 w 57056"/>
                        <a:gd name="connsiteY19" fmla="*/ 89727 h 179262"/>
                        <a:gd name="connsiteX20" fmla="*/ 14956 w 57056"/>
                        <a:gd name="connsiteY20" fmla="*/ 170118 h 179262"/>
                        <a:gd name="connsiteX21" fmla="*/ 9241 w 57056"/>
                        <a:gd name="connsiteY21" fmla="*/ 170023 h 1792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57056" h="179262">
                          <a:moveTo>
                            <a:pt x="57056" y="89632"/>
                          </a:moveTo>
                          <a:cubicBezTo>
                            <a:pt x="57056" y="56866"/>
                            <a:pt x="44102" y="26290"/>
                            <a:pt x="20576" y="3431"/>
                          </a:cubicBezTo>
                          <a:cubicBezTo>
                            <a:pt x="15813" y="-1237"/>
                            <a:pt x="8098" y="-1142"/>
                            <a:pt x="3430" y="3716"/>
                          </a:cubicBezTo>
                          <a:cubicBezTo>
                            <a:pt x="-1237" y="8479"/>
                            <a:pt x="-1141" y="16194"/>
                            <a:pt x="3716" y="20861"/>
                          </a:cubicBezTo>
                          <a:cubicBezTo>
                            <a:pt x="22480" y="39054"/>
                            <a:pt x="32863" y="63533"/>
                            <a:pt x="32863" y="89632"/>
                          </a:cubicBezTo>
                          <a:cubicBezTo>
                            <a:pt x="32863" y="115730"/>
                            <a:pt x="22576" y="140209"/>
                            <a:pt x="3716" y="158402"/>
                          </a:cubicBezTo>
                          <a:cubicBezTo>
                            <a:pt x="1335" y="160688"/>
                            <a:pt x="1" y="163831"/>
                            <a:pt x="1" y="167070"/>
                          </a:cubicBezTo>
                          <a:cubicBezTo>
                            <a:pt x="1" y="170213"/>
                            <a:pt x="1240" y="173261"/>
                            <a:pt x="3430" y="175547"/>
                          </a:cubicBezTo>
                          <a:cubicBezTo>
                            <a:pt x="5812" y="178024"/>
                            <a:pt x="8955" y="179262"/>
                            <a:pt x="12098" y="179262"/>
                          </a:cubicBezTo>
                          <a:cubicBezTo>
                            <a:pt x="15146" y="179262"/>
                            <a:pt x="18194" y="178119"/>
                            <a:pt x="20576" y="175833"/>
                          </a:cubicBezTo>
                          <a:cubicBezTo>
                            <a:pt x="44102" y="153069"/>
                            <a:pt x="57056" y="122398"/>
                            <a:pt x="57056" y="89632"/>
                          </a:cubicBezTo>
                          <a:close/>
                          <a:moveTo>
                            <a:pt x="9241" y="170023"/>
                          </a:moveTo>
                          <a:cubicBezTo>
                            <a:pt x="8479" y="169261"/>
                            <a:pt x="8098" y="168308"/>
                            <a:pt x="8098" y="167165"/>
                          </a:cubicBezTo>
                          <a:cubicBezTo>
                            <a:pt x="8098" y="166022"/>
                            <a:pt x="8574" y="165070"/>
                            <a:pt x="9336" y="164308"/>
                          </a:cubicBezTo>
                          <a:cubicBezTo>
                            <a:pt x="29719" y="144496"/>
                            <a:pt x="40864" y="118016"/>
                            <a:pt x="40864" y="89727"/>
                          </a:cubicBezTo>
                          <a:cubicBezTo>
                            <a:pt x="40864" y="61438"/>
                            <a:pt x="29624" y="34958"/>
                            <a:pt x="9336" y="15146"/>
                          </a:cubicBezTo>
                          <a:cubicBezTo>
                            <a:pt x="7717" y="13622"/>
                            <a:pt x="7717" y="11050"/>
                            <a:pt x="9241" y="9431"/>
                          </a:cubicBezTo>
                          <a:cubicBezTo>
                            <a:pt x="10003" y="8574"/>
                            <a:pt x="11051" y="8193"/>
                            <a:pt x="12098" y="8193"/>
                          </a:cubicBezTo>
                          <a:cubicBezTo>
                            <a:pt x="13146" y="8193"/>
                            <a:pt x="14099" y="8574"/>
                            <a:pt x="14956" y="9336"/>
                          </a:cubicBezTo>
                          <a:cubicBezTo>
                            <a:pt x="36863" y="30672"/>
                            <a:pt x="48960" y="59152"/>
                            <a:pt x="48960" y="89727"/>
                          </a:cubicBezTo>
                          <a:cubicBezTo>
                            <a:pt x="48960" y="120302"/>
                            <a:pt x="36863" y="148782"/>
                            <a:pt x="14956" y="170118"/>
                          </a:cubicBezTo>
                          <a:cubicBezTo>
                            <a:pt x="13336" y="171642"/>
                            <a:pt x="10860" y="171546"/>
                            <a:pt x="9241" y="170023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C3F8D461-A167-41AD-B022-6A6B845249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50094" y="5671655"/>
                      <a:ext cx="45249" cy="122496"/>
                    </a:xfrm>
                    <a:custGeom>
                      <a:avLst/>
                      <a:gdLst>
                        <a:gd name="connsiteX0" fmla="*/ 12102 w 45249"/>
                        <a:gd name="connsiteY0" fmla="*/ 122497 h 122496"/>
                        <a:gd name="connsiteX1" fmla="*/ 20484 w 45249"/>
                        <a:gd name="connsiteY1" fmla="*/ 119163 h 122496"/>
                        <a:gd name="connsiteX2" fmla="*/ 45249 w 45249"/>
                        <a:gd name="connsiteY2" fmla="*/ 61251 h 122496"/>
                        <a:gd name="connsiteX3" fmla="*/ 20484 w 45249"/>
                        <a:gd name="connsiteY3" fmla="*/ 3339 h 122496"/>
                        <a:gd name="connsiteX4" fmla="*/ 11817 w 45249"/>
                        <a:gd name="connsiteY4" fmla="*/ 6 h 122496"/>
                        <a:gd name="connsiteX5" fmla="*/ 3339 w 45249"/>
                        <a:gd name="connsiteY5" fmla="*/ 3720 h 122496"/>
                        <a:gd name="connsiteX6" fmla="*/ 5 w 45249"/>
                        <a:gd name="connsiteY6" fmla="*/ 12388 h 122496"/>
                        <a:gd name="connsiteX7" fmla="*/ 3720 w 45249"/>
                        <a:gd name="connsiteY7" fmla="*/ 20865 h 122496"/>
                        <a:gd name="connsiteX8" fmla="*/ 20961 w 45249"/>
                        <a:gd name="connsiteY8" fmla="*/ 61251 h 122496"/>
                        <a:gd name="connsiteX9" fmla="*/ 3720 w 45249"/>
                        <a:gd name="connsiteY9" fmla="*/ 101637 h 122496"/>
                        <a:gd name="connsiteX10" fmla="*/ 5 w 45249"/>
                        <a:gd name="connsiteY10" fmla="*/ 110400 h 122496"/>
                        <a:gd name="connsiteX11" fmla="*/ 3339 w 45249"/>
                        <a:gd name="connsiteY11" fmla="*/ 118782 h 122496"/>
                        <a:gd name="connsiteX12" fmla="*/ 11817 w 45249"/>
                        <a:gd name="connsiteY12" fmla="*/ 122497 h 122496"/>
                        <a:gd name="connsiteX13" fmla="*/ 12102 w 45249"/>
                        <a:gd name="connsiteY13" fmla="*/ 122497 h 122496"/>
                        <a:gd name="connsiteX14" fmla="*/ 9340 w 45249"/>
                        <a:gd name="connsiteY14" fmla="*/ 107447 h 122496"/>
                        <a:gd name="connsiteX15" fmla="*/ 29152 w 45249"/>
                        <a:gd name="connsiteY15" fmla="*/ 61251 h 122496"/>
                        <a:gd name="connsiteX16" fmla="*/ 9340 w 45249"/>
                        <a:gd name="connsiteY16" fmla="*/ 15055 h 122496"/>
                        <a:gd name="connsiteX17" fmla="*/ 8102 w 45249"/>
                        <a:gd name="connsiteY17" fmla="*/ 12198 h 122496"/>
                        <a:gd name="connsiteX18" fmla="*/ 9245 w 45249"/>
                        <a:gd name="connsiteY18" fmla="*/ 9340 h 122496"/>
                        <a:gd name="connsiteX19" fmla="*/ 12102 w 45249"/>
                        <a:gd name="connsiteY19" fmla="*/ 8102 h 122496"/>
                        <a:gd name="connsiteX20" fmla="*/ 12197 w 45249"/>
                        <a:gd name="connsiteY20" fmla="*/ 8102 h 122496"/>
                        <a:gd name="connsiteX21" fmla="*/ 14960 w 45249"/>
                        <a:gd name="connsiteY21" fmla="*/ 9245 h 122496"/>
                        <a:gd name="connsiteX22" fmla="*/ 37248 w 45249"/>
                        <a:gd name="connsiteY22" fmla="*/ 61251 h 122496"/>
                        <a:gd name="connsiteX23" fmla="*/ 14960 w 45249"/>
                        <a:gd name="connsiteY23" fmla="*/ 113353 h 122496"/>
                        <a:gd name="connsiteX24" fmla="*/ 12102 w 45249"/>
                        <a:gd name="connsiteY24" fmla="*/ 114496 h 122496"/>
                        <a:gd name="connsiteX25" fmla="*/ 9245 w 45249"/>
                        <a:gd name="connsiteY25" fmla="*/ 113258 h 122496"/>
                        <a:gd name="connsiteX26" fmla="*/ 8102 w 45249"/>
                        <a:gd name="connsiteY26" fmla="*/ 110495 h 122496"/>
                        <a:gd name="connsiteX27" fmla="*/ 9340 w 45249"/>
                        <a:gd name="connsiteY27" fmla="*/ 107447 h 1224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45249" h="122496">
                          <a:moveTo>
                            <a:pt x="12102" y="122497"/>
                          </a:moveTo>
                          <a:cubicBezTo>
                            <a:pt x="15246" y="122497"/>
                            <a:pt x="18198" y="121354"/>
                            <a:pt x="20484" y="119163"/>
                          </a:cubicBezTo>
                          <a:cubicBezTo>
                            <a:pt x="36486" y="103923"/>
                            <a:pt x="45249" y="83349"/>
                            <a:pt x="45249" y="61251"/>
                          </a:cubicBezTo>
                          <a:cubicBezTo>
                            <a:pt x="45249" y="39153"/>
                            <a:pt x="36486" y="18579"/>
                            <a:pt x="20484" y="3339"/>
                          </a:cubicBezTo>
                          <a:cubicBezTo>
                            <a:pt x="18103" y="1053"/>
                            <a:pt x="14960" y="-90"/>
                            <a:pt x="11817" y="6"/>
                          </a:cubicBezTo>
                          <a:cubicBezTo>
                            <a:pt x="8578" y="101"/>
                            <a:pt x="5530" y="1434"/>
                            <a:pt x="3339" y="3720"/>
                          </a:cubicBezTo>
                          <a:cubicBezTo>
                            <a:pt x="1053" y="6101"/>
                            <a:pt x="-90" y="9149"/>
                            <a:pt x="5" y="12388"/>
                          </a:cubicBezTo>
                          <a:cubicBezTo>
                            <a:pt x="101" y="15626"/>
                            <a:pt x="1434" y="18674"/>
                            <a:pt x="3720" y="20865"/>
                          </a:cubicBezTo>
                          <a:cubicBezTo>
                            <a:pt x="14864" y="31533"/>
                            <a:pt x="20961" y="45821"/>
                            <a:pt x="20961" y="61251"/>
                          </a:cubicBezTo>
                          <a:cubicBezTo>
                            <a:pt x="20961" y="76586"/>
                            <a:pt x="14864" y="90969"/>
                            <a:pt x="3720" y="101637"/>
                          </a:cubicBezTo>
                          <a:cubicBezTo>
                            <a:pt x="1339" y="103923"/>
                            <a:pt x="5" y="107162"/>
                            <a:pt x="5" y="110400"/>
                          </a:cubicBezTo>
                          <a:cubicBezTo>
                            <a:pt x="5" y="113543"/>
                            <a:pt x="1244" y="116496"/>
                            <a:pt x="3339" y="118782"/>
                          </a:cubicBezTo>
                          <a:cubicBezTo>
                            <a:pt x="5625" y="121163"/>
                            <a:pt x="8578" y="122497"/>
                            <a:pt x="11817" y="122497"/>
                          </a:cubicBezTo>
                          <a:cubicBezTo>
                            <a:pt x="11912" y="122497"/>
                            <a:pt x="12007" y="122497"/>
                            <a:pt x="12102" y="122497"/>
                          </a:cubicBezTo>
                          <a:close/>
                          <a:moveTo>
                            <a:pt x="9340" y="107447"/>
                          </a:moveTo>
                          <a:cubicBezTo>
                            <a:pt x="22104" y="95256"/>
                            <a:pt x="29152" y="78872"/>
                            <a:pt x="29152" y="61251"/>
                          </a:cubicBezTo>
                          <a:cubicBezTo>
                            <a:pt x="29152" y="43630"/>
                            <a:pt x="22104" y="27247"/>
                            <a:pt x="9340" y="15055"/>
                          </a:cubicBezTo>
                          <a:cubicBezTo>
                            <a:pt x="8578" y="14293"/>
                            <a:pt x="8102" y="13340"/>
                            <a:pt x="8102" y="12198"/>
                          </a:cubicBezTo>
                          <a:cubicBezTo>
                            <a:pt x="8102" y="11150"/>
                            <a:pt x="8483" y="10102"/>
                            <a:pt x="9245" y="9340"/>
                          </a:cubicBezTo>
                          <a:cubicBezTo>
                            <a:pt x="10007" y="8578"/>
                            <a:pt x="10959" y="8102"/>
                            <a:pt x="12102" y="8102"/>
                          </a:cubicBezTo>
                          <a:cubicBezTo>
                            <a:pt x="12102" y="8102"/>
                            <a:pt x="12197" y="8102"/>
                            <a:pt x="12197" y="8102"/>
                          </a:cubicBezTo>
                          <a:cubicBezTo>
                            <a:pt x="13245" y="8102"/>
                            <a:pt x="14198" y="8483"/>
                            <a:pt x="14960" y="9245"/>
                          </a:cubicBezTo>
                          <a:cubicBezTo>
                            <a:pt x="29343" y="22961"/>
                            <a:pt x="37248" y="41439"/>
                            <a:pt x="37248" y="61251"/>
                          </a:cubicBezTo>
                          <a:cubicBezTo>
                            <a:pt x="37248" y="81063"/>
                            <a:pt x="29343" y="99542"/>
                            <a:pt x="14960" y="113353"/>
                          </a:cubicBezTo>
                          <a:cubicBezTo>
                            <a:pt x="14198" y="114115"/>
                            <a:pt x="13150" y="114591"/>
                            <a:pt x="12102" y="114496"/>
                          </a:cubicBezTo>
                          <a:cubicBezTo>
                            <a:pt x="11055" y="114496"/>
                            <a:pt x="10007" y="114019"/>
                            <a:pt x="9245" y="113258"/>
                          </a:cubicBezTo>
                          <a:cubicBezTo>
                            <a:pt x="8483" y="112496"/>
                            <a:pt x="8102" y="111543"/>
                            <a:pt x="8102" y="110495"/>
                          </a:cubicBezTo>
                          <a:cubicBezTo>
                            <a:pt x="8102" y="109257"/>
                            <a:pt x="8483" y="108209"/>
                            <a:pt x="9340" y="107447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47" name="Graphic 4">
                    <a:extLst>
                      <a:ext uri="{FF2B5EF4-FFF2-40B4-BE49-F238E27FC236}">
                        <a16:creationId xmlns:a16="http://schemas.microsoft.com/office/drawing/2014/main" id="{B7BA02D8-4D53-4342-9B6D-6E69F058FB35}"/>
                      </a:ext>
                    </a:extLst>
                  </p:cNvPr>
                  <p:cNvGrpSpPr/>
                  <p:nvPr/>
                </p:nvGrpSpPr>
                <p:grpSpPr>
                  <a:xfrm>
                    <a:off x="8388991" y="4311821"/>
                    <a:ext cx="288008" cy="241033"/>
                    <a:chOff x="8388991" y="4311821"/>
                    <a:chExt cx="288008" cy="241033"/>
                  </a:xfrm>
                  <a:solidFill>
                    <a:srgbClr val="5B9BD5"/>
                  </a:solidFill>
                </p:grpSpPr>
                <p:sp>
                  <p:nvSpPr>
                    <p:cNvPr id="275" name="Freeform: Shape 274">
                      <a:extLst>
                        <a:ext uri="{FF2B5EF4-FFF2-40B4-BE49-F238E27FC236}">
                          <a16:creationId xmlns:a16="http://schemas.microsoft.com/office/drawing/2014/main" id="{31978246-428D-4464-8520-4123CD4493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99990" y="4375869"/>
                      <a:ext cx="177009" cy="176984"/>
                    </a:xfrm>
                    <a:custGeom>
                      <a:avLst/>
                      <a:gdLst>
                        <a:gd name="connsiteX0" fmla="*/ 172046 w 177009"/>
                        <a:gd name="connsiteY0" fmla="*/ 84211 h 176984"/>
                        <a:gd name="connsiteX1" fmla="*/ 161568 w 177009"/>
                        <a:gd name="connsiteY1" fmla="*/ 82211 h 176984"/>
                        <a:gd name="connsiteX2" fmla="*/ 158044 w 177009"/>
                        <a:gd name="connsiteY2" fmla="*/ 65352 h 176984"/>
                        <a:gd name="connsiteX3" fmla="*/ 166902 w 177009"/>
                        <a:gd name="connsiteY3" fmla="*/ 59351 h 176984"/>
                        <a:gd name="connsiteX4" fmla="*/ 168522 w 177009"/>
                        <a:gd name="connsiteY4" fmla="*/ 50778 h 176984"/>
                        <a:gd name="connsiteX5" fmla="*/ 152996 w 177009"/>
                        <a:gd name="connsiteY5" fmla="*/ 27919 h 176984"/>
                        <a:gd name="connsiteX6" fmla="*/ 149090 w 177009"/>
                        <a:gd name="connsiteY6" fmla="*/ 25347 h 176984"/>
                        <a:gd name="connsiteX7" fmla="*/ 144518 w 177009"/>
                        <a:gd name="connsiteY7" fmla="*/ 26299 h 176984"/>
                        <a:gd name="connsiteX8" fmla="*/ 135660 w 177009"/>
                        <a:gd name="connsiteY8" fmla="*/ 32300 h 176984"/>
                        <a:gd name="connsiteX9" fmla="*/ 121277 w 177009"/>
                        <a:gd name="connsiteY9" fmla="*/ 22870 h 176984"/>
                        <a:gd name="connsiteX10" fmla="*/ 123278 w 177009"/>
                        <a:gd name="connsiteY10" fmla="*/ 12393 h 176984"/>
                        <a:gd name="connsiteX11" fmla="*/ 118420 w 177009"/>
                        <a:gd name="connsiteY11" fmla="*/ 5249 h 176984"/>
                        <a:gd name="connsiteX12" fmla="*/ 91273 w 177009"/>
                        <a:gd name="connsiteY12" fmla="*/ 106 h 176984"/>
                        <a:gd name="connsiteX13" fmla="*/ 86702 w 177009"/>
                        <a:gd name="connsiteY13" fmla="*/ 1058 h 176984"/>
                        <a:gd name="connsiteX14" fmla="*/ 84130 w 177009"/>
                        <a:gd name="connsiteY14" fmla="*/ 4963 h 176984"/>
                        <a:gd name="connsiteX15" fmla="*/ 82130 w 177009"/>
                        <a:gd name="connsiteY15" fmla="*/ 15441 h 176984"/>
                        <a:gd name="connsiteX16" fmla="*/ 65270 w 177009"/>
                        <a:gd name="connsiteY16" fmla="*/ 18965 h 176984"/>
                        <a:gd name="connsiteX17" fmla="*/ 59269 w 177009"/>
                        <a:gd name="connsiteY17" fmla="*/ 10107 h 176984"/>
                        <a:gd name="connsiteX18" fmla="*/ 55364 w 177009"/>
                        <a:gd name="connsiteY18" fmla="*/ 7535 h 176984"/>
                        <a:gd name="connsiteX19" fmla="*/ 50792 w 177009"/>
                        <a:gd name="connsiteY19" fmla="*/ 8487 h 176984"/>
                        <a:gd name="connsiteX20" fmla="*/ 27932 w 177009"/>
                        <a:gd name="connsiteY20" fmla="*/ 24013 h 176984"/>
                        <a:gd name="connsiteX21" fmla="*/ 25360 w 177009"/>
                        <a:gd name="connsiteY21" fmla="*/ 27919 h 176984"/>
                        <a:gd name="connsiteX22" fmla="*/ 26313 w 177009"/>
                        <a:gd name="connsiteY22" fmla="*/ 32491 h 176984"/>
                        <a:gd name="connsiteX23" fmla="*/ 32314 w 177009"/>
                        <a:gd name="connsiteY23" fmla="*/ 41349 h 176984"/>
                        <a:gd name="connsiteX24" fmla="*/ 22884 w 177009"/>
                        <a:gd name="connsiteY24" fmla="*/ 55732 h 176984"/>
                        <a:gd name="connsiteX25" fmla="*/ 12407 w 177009"/>
                        <a:gd name="connsiteY25" fmla="*/ 53731 h 176984"/>
                        <a:gd name="connsiteX26" fmla="*/ 7835 w 177009"/>
                        <a:gd name="connsiteY26" fmla="*/ 54684 h 176984"/>
                        <a:gd name="connsiteX27" fmla="*/ 5263 w 177009"/>
                        <a:gd name="connsiteY27" fmla="*/ 58589 h 176984"/>
                        <a:gd name="connsiteX28" fmla="*/ 120 w 177009"/>
                        <a:gd name="connsiteY28" fmla="*/ 85735 h 176984"/>
                        <a:gd name="connsiteX29" fmla="*/ 4977 w 177009"/>
                        <a:gd name="connsiteY29" fmla="*/ 92879 h 176984"/>
                        <a:gd name="connsiteX30" fmla="*/ 15455 w 177009"/>
                        <a:gd name="connsiteY30" fmla="*/ 94879 h 176984"/>
                        <a:gd name="connsiteX31" fmla="*/ 18979 w 177009"/>
                        <a:gd name="connsiteY31" fmla="*/ 111739 h 176984"/>
                        <a:gd name="connsiteX32" fmla="*/ 10121 w 177009"/>
                        <a:gd name="connsiteY32" fmla="*/ 117739 h 176984"/>
                        <a:gd name="connsiteX33" fmla="*/ 7549 w 177009"/>
                        <a:gd name="connsiteY33" fmla="*/ 121645 h 176984"/>
                        <a:gd name="connsiteX34" fmla="*/ 8502 w 177009"/>
                        <a:gd name="connsiteY34" fmla="*/ 126217 h 176984"/>
                        <a:gd name="connsiteX35" fmla="*/ 24027 w 177009"/>
                        <a:gd name="connsiteY35" fmla="*/ 149077 h 176984"/>
                        <a:gd name="connsiteX36" fmla="*/ 27932 w 177009"/>
                        <a:gd name="connsiteY36" fmla="*/ 151648 h 176984"/>
                        <a:gd name="connsiteX37" fmla="*/ 32504 w 177009"/>
                        <a:gd name="connsiteY37" fmla="*/ 150696 h 176984"/>
                        <a:gd name="connsiteX38" fmla="*/ 41362 w 177009"/>
                        <a:gd name="connsiteY38" fmla="*/ 144695 h 176984"/>
                        <a:gd name="connsiteX39" fmla="*/ 55745 w 177009"/>
                        <a:gd name="connsiteY39" fmla="*/ 154125 h 176984"/>
                        <a:gd name="connsiteX40" fmla="*/ 53745 w 177009"/>
                        <a:gd name="connsiteY40" fmla="*/ 164602 h 176984"/>
                        <a:gd name="connsiteX41" fmla="*/ 58603 w 177009"/>
                        <a:gd name="connsiteY41" fmla="*/ 171746 h 176984"/>
                        <a:gd name="connsiteX42" fmla="*/ 85749 w 177009"/>
                        <a:gd name="connsiteY42" fmla="*/ 176890 h 176984"/>
                        <a:gd name="connsiteX43" fmla="*/ 86892 w 177009"/>
                        <a:gd name="connsiteY43" fmla="*/ 176985 h 176984"/>
                        <a:gd name="connsiteX44" fmla="*/ 92893 w 177009"/>
                        <a:gd name="connsiteY44" fmla="*/ 172032 h 176984"/>
                        <a:gd name="connsiteX45" fmla="*/ 94893 w 177009"/>
                        <a:gd name="connsiteY45" fmla="*/ 161554 h 176984"/>
                        <a:gd name="connsiteX46" fmla="*/ 111752 w 177009"/>
                        <a:gd name="connsiteY46" fmla="*/ 158030 h 176984"/>
                        <a:gd name="connsiteX47" fmla="*/ 117753 w 177009"/>
                        <a:gd name="connsiteY47" fmla="*/ 166888 h 176984"/>
                        <a:gd name="connsiteX48" fmla="*/ 121658 w 177009"/>
                        <a:gd name="connsiteY48" fmla="*/ 169460 h 176984"/>
                        <a:gd name="connsiteX49" fmla="*/ 126230 w 177009"/>
                        <a:gd name="connsiteY49" fmla="*/ 168508 h 176984"/>
                        <a:gd name="connsiteX50" fmla="*/ 149090 w 177009"/>
                        <a:gd name="connsiteY50" fmla="*/ 152982 h 176984"/>
                        <a:gd name="connsiteX51" fmla="*/ 150710 w 177009"/>
                        <a:gd name="connsiteY51" fmla="*/ 144504 h 176984"/>
                        <a:gd name="connsiteX52" fmla="*/ 144709 w 177009"/>
                        <a:gd name="connsiteY52" fmla="*/ 135646 h 176984"/>
                        <a:gd name="connsiteX53" fmla="*/ 154139 w 177009"/>
                        <a:gd name="connsiteY53" fmla="*/ 121264 h 176984"/>
                        <a:gd name="connsiteX54" fmla="*/ 164616 w 177009"/>
                        <a:gd name="connsiteY54" fmla="*/ 123264 h 176984"/>
                        <a:gd name="connsiteX55" fmla="*/ 171760 w 177009"/>
                        <a:gd name="connsiteY55" fmla="*/ 118406 h 176984"/>
                        <a:gd name="connsiteX56" fmla="*/ 176904 w 177009"/>
                        <a:gd name="connsiteY56" fmla="*/ 91260 h 176984"/>
                        <a:gd name="connsiteX57" fmla="*/ 175951 w 177009"/>
                        <a:gd name="connsiteY57" fmla="*/ 86688 h 176984"/>
                        <a:gd name="connsiteX58" fmla="*/ 172046 w 177009"/>
                        <a:gd name="connsiteY58" fmla="*/ 84211 h 176984"/>
                        <a:gd name="connsiteX59" fmla="*/ 160806 w 177009"/>
                        <a:gd name="connsiteY59" fmla="*/ 110119 h 176984"/>
                        <a:gd name="connsiteX60" fmla="*/ 151662 w 177009"/>
                        <a:gd name="connsiteY60" fmla="*/ 108405 h 176984"/>
                        <a:gd name="connsiteX61" fmla="*/ 144804 w 177009"/>
                        <a:gd name="connsiteY61" fmla="*/ 112120 h 176984"/>
                        <a:gd name="connsiteX62" fmla="*/ 132421 w 177009"/>
                        <a:gd name="connsiteY62" fmla="*/ 130979 h 176984"/>
                        <a:gd name="connsiteX63" fmla="*/ 131755 w 177009"/>
                        <a:gd name="connsiteY63" fmla="*/ 138694 h 176984"/>
                        <a:gd name="connsiteX64" fmla="*/ 136994 w 177009"/>
                        <a:gd name="connsiteY64" fmla="*/ 146410 h 176984"/>
                        <a:gd name="connsiteX65" fmla="*/ 124325 w 177009"/>
                        <a:gd name="connsiteY65" fmla="*/ 154982 h 176984"/>
                        <a:gd name="connsiteX66" fmla="*/ 119087 w 177009"/>
                        <a:gd name="connsiteY66" fmla="*/ 147267 h 176984"/>
                        <a:gd name="connsiteX67" fmla="*/ 111657 w 177009"/>
                        <a:gd name="connsiteY67" fmla="*/ 145076 h 176984"/>
                        <a:gd name="connsiteX68" fmla="*/ 89559 w 177009"/>
                        <a:gd name="connsiteY68" fmla="*/ 149648 h 176984"/>
                        <a:gd name="connsiteX69" fmla="*/ 83653 w 177009"/>
                        <a:gd name="connsiteY69" fmla="*/ 154601 h 176984"/>
                        <a:gd name="connsiteX70" fmla="*/ 81939 w 177009"/>
                        <a:gd name="connsiteY70" fmla="*/ 163745 h 176984"/>
                        <a:gd name="connsiteX71" fmla="*/ 66889 w 177009"/>
                        <a:gd name="connsiteY71" fmla="*/ 160887 h 176984"/>
                        <a:gd name="connsiteX72" fmla="*/ 68604 w 177009"/>
                        <a:gd name="connsiteY72" fmla="*/ 151744 h 176984"/>
                        <a:gd name="connsiteX73" fmla="*/ 64889 w 177009"/>
                        <a:gd name="connsiteY73" fmla="*/ 144886 h 176984"/>
                        <a:gd name="connsiteX74" fmla="*/ 46030 w 177009"/>
                        <a:gd name="connsiteY74" fmla="*/ 132503 h 176984"/>
                        <a:gd name="connsiteX75" fmla="*/ 38314 w 177009"/>
                        <a:gd name="connsiteY75" fmla="*/ 131836 h 176984"/>
                        <a:gd name="connsiteX76" fmla="*/ 30599 w 177009"/>
                        <a:gd name="connsiteY76" fmla="*/ 137075 h 176984"/>
                        <a:gd name="connsiteX77" fmla="*/ 22027 w 177009"/>
                        <a:gd name="connsiteY77" fmla="*/ 124407 h 176984"/>
                        <a:gd name="connsiteX78" fmla="*/ 29742 w 177009"/>
                        <a:gd name="connsiteY78" fmla="*/ 119168 h 176984"/>
                        <a:gd name="connsiteX79" fmla="*/ 31933 w 177009"/>
                        <a:gd name="connsiteY79" fmla="*/ 111739 h 176984"/>
                        <a:gd name="connsiteX80" fmla="*/ 27361 w 177009"/>
                        <a:gd name="connsiteY80" fmla="*/ 89641 h 176984"/>
                        <a:gd name="connsiteX81" fmla="*/ 22408 w 177009"/>
                        <a:gd name="connsiteY81" fmla="*/ 83735 h 176984"/>
                        <a:gd name="connsiteX82" fmla="*/ 13264 w 177009"/>
                        <a:gd name="connsiteY82" fmla="*/ 82020 h 176984"/>
                        <a:gd name="connsiteX83" fmla="*/ 16122 w 177009"/>
                        <a:gd name="connsiteY83" fmla="*/ 66971 h 176984"/>
                        <a:gd name="connsiteX84" fmla="*/ 25265 w 177009"/>
                        <a:gd name="connsiteY84" fmla="*/ 68686 h 176984"/>
                        <a:gd name="connsiteX85" fmla="*/ 32123 w 177009"/>
                        <a:gd name="connsiteY85" fmla="*/ 64971 h 176984"/>
                        <a:gd name="connsiteX86" fmla="*/ 44506 w 177009"/>
                        <a:gd name="connsiteY86" fmla="*/ 46111 h 176984"/>
                        <a:gd name="connsiteX87" fmla="*/ 45173 w 177009"/>
                        <a:gd name="connsiteY87" fmla="*/ 38396 h 176984"/>
                        <a:gd name="connsiteX88" fmla="*/ 39934 w 177009"/>
                        <a:gd name="connsiteY88" fmla="*/ 30681 h 176984"/>
                        <a:gd name="connsiteX89" fmla="*/ 52602 w 177009"/>
                        <a:gd name="connsiteY89" fmla="*/ 22108 h 176984"/>
                        <a:gd name="connsiteX90" fmla="*/ 57841 w 177009"/>
                        <a:gd name="connsiteY90" fmla="*/ 29824 h 176984"/>
                        <a:gd name="connsiteX91" fmla="*/ 65270 w 177009"/>
                        <a:gd name="connsiteY91" fmla="*/ 32014 h 176984"/>
                        <a:gd name="connsiteX92" fmla="*/ 87368 w 177009"/>
                        <a:gd name="connsiteY92" fmla="*/ 27442 h 176984"/>
                        <a:gd name="connsiteX93" fmla="*/ 93274 w 177009"/>
                        <a:gd name="connsiteY93" fmla="*/ 22489 h 176984"/>
                        <a:gd name="connsiteX94" fmla="*/ 94988 w 177009"/>
                        <a:gd name="connsiteY94" fmla="*/ 13345 h 176984"/>
                        <a:gd name="connsiteX95" fmla="*/ 110038 w 177009"/>
                        <a:gd name="connsiteY95" fmla="*/ 16203 h 176984"/>
                        <a:gd name="connsiteX96" fmla="*/ 108323 w 177009"/>
                        <a:gd name="connsiteY96" fmla="*/ 25347 h 176984"/>
                        <a:gd name="connsiteX97" fmla="*/ 112038 w 177009"/>
                        <a:gd name="connsiteY97" fmla="*/ 32205 h 176984"/>
                        <a:gd name="connsiteX98" fmla="*/ 130898 w 177009"/>
                        <a:gd name="connsiteY98" fmla="*/ 44587 h 176984"/>
                        <a:gd name="connsiteX99" fmla="*/ 138613 w 177009"/>
                        <a:gd name="connsiteY99" fmla="*/ 45254 h 176984"/>
                        <a:gd name="connsiteX100" fmla="*/ 146328 w 177009"/>
                        <a:gd name="connsiteY100" fmla="*/ 40015 h 176984"/>
                        <a:gd name="connsiteX101" fmla="*/ 154901 w 177009"/>
                        <a:gd name="connsiteY101" fmla="*/ 52684 h 176984"/>
                        <a:gd name="connsiteX102" fmla="*/ 147186 w 177009"/>
                        <a:gd name="connsiteY102" fmla="*/ 57922 h 176984"/>
                        <a:gd name="connsiteX103" fmla="*/ 144994 w 177009"/>
                        <a:gd name="connsiteY103" fmla="*/ 65352 h 176984"/>
                        <a:gd name="connsiteX104" fmla="*/ 149567 w 177009"/>
                        <a:gd name="connsiteY104" fmla="*/ 87450 h 176984"/>
                        <a:gd name="connsiteX105" fmla="*/ 154519 w 177009"/>
                        <a:gd name="connsiteY105" fmla="*/ 93355 h 176984"/>
                        <a:gd name="connsiteX106" fmla="*/ 163664 w 177009"/>
                        <a:gd name="connsiteY106" fmla="*/ 95070 h 176984"/>
                        <a:gd name="connsiteX107" fmla="*/ 160806 w 177009"/>
                        <a:gd name="connsiteY107" fmla="*/ 110119 h 1769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</a:cxnLst>
                      <a:rect l="l" t="t" r="r" b="b"/>
                      <a:pathLst>
                        <a:path w="177009" h="176984">
                          <a:moveTo>
                            <a:pt x="172046" y="84211"/>
                          </a:moveTo>
                          <a:lnTo>
                            <a:pt x="161568" y="82211"/>
                          </a:lnTo>
                          <a:cubicBezTo>
                            <a:pt x="161092" y="76496"/>
                            <a:pt x="159949" y="70876"/>
                            <a:pt x="158044" y="65352"/>
                          </a:cubicBezTo>
                          <a:lnTo>
                            <a:pt x="166902" y="59351"/>
                          </a:lnTo>
                          <a:cubicBezTo>
                            <a:pt x="169664" y="57446"/>
                            <a:pt x="170427" y="53636"/>
                            <a:pt x="168522" y="50778"/>
                          </a:cubicBezTo>
                          <a:lnTo>
                            <a:pt x="152996" y="27919"/>
                          </a:lnTo>
                          <a:cubicBezTo>
                            <a:pt x="152043" y="26585"/>
                            <a:pt x="150710" y="25633"/>
                            <a:pt x="149090" y="25347"/>
                          </a:cubicBezTo>
                          <a:cubicBezTo>
                            <a:pt x="147471" y="25061"/>
                            <a:pt x="145852" y="25347"/>
                            <a:pt x="144518" y="26299"/>
                          </a:cubicBezTo>
                          <a:lnTo>
                            <a:pt x="135660" y="32300"/>
                          </a:lnTo>
                          <a:cubicBezTo>
                            <a:pt x="131278" y="28585"/>
                            <a:pt x="126421" y="25442"/>
                            <a:pt x="121277" y="22870"/>
                          </a:cubicBezTo>
                          <a:lnTo>
                            <a:pt x="123278" y="12393"/>
                          </a:lnTo>
                          <a:cubicBezTo>
                            <a:pt x="123945" y="9059"/>
                            <a:pt x="121753" y="5820"/>
                            <a:pt x="118420" y="5249"/>
                          </a:cubicBezTo>
                          <a:lnTo>
                            <a:pt x="91273" y="106"/>
                          </a:lnTo>
                          <a:cubicBezTo>
                            <a:pt x="89654" y="-180"/>
                            <a:pt x="88035" y="106"/>
                            <a:pt x="86702" y="1058"/>
                          </a:cubicBezTo>
                          <a:cubicBezTo>
                            <a:pt x="85368" y="2011"/>
                            <a:pt x="84416" y="3344"/>
                            <a:pt x="84130" y="4963"/>
                          </a:cubicBezTo>
                          <a:lnTo>
                            <a:pt x="82130" y="15441"/>
                          </a:lnTo>
                          <a:cubicBezTo>
                            <a:pt x="76414" y="15917"/>
                            <a:pt x="70795" y="17060"/>
                            <a:pt x="65270" y="18965"/>
                          </a:cubicBezTo>
                          <a:lnTo>
                            <a:pt x="59269" y="10107"/>
                          </a:lnTo>
                          <a:cubicBezTo>
                            <a:pt x="58317" y="8773"/>
                            <a:pt x="56984" y="7821"/>
                            <a:pt x="55364" y="7535"/>
                          </a:cubicBezTo>
                          <a:cubicBezTo>
                            <a:pt x="53745" y="7249"/>
                            <a:pt x="52126" y="7535"/>
                            <a:pt x="50792" y="8487"/>
                          </a:cubicBezTo>
                          <a:lnTo>
                            <a:pt x="27932" y="24013"/>
                          </a:lnTo>
                          <a:cubicBezTo>
                            <a:pt x="26599" y="24966"/>
                            <a:pt x="25647" y="26395"/>
                            <a:pt x="25360" y="27919"/>
                          </a:cubicBezTo>
                          <a:cubicBezTo>
                            <a:pt x="25075" y="29538"/>
                            <a:pt x="25360" y="31157"/>
                            <a:pt x="26313" y="32491"/>
                          </a:cubicBezTo>
                          <a:lnTo>
                            <a:pt x="32314" y="41349"/>
                          </a:lnTo>
                          <a:cubicBezTo>
                            <a:pt x="28599" y="45730"/>
                            <a:pt x="25456" y="50588"/>
                            <a:pt x="22884" y="55732"/>
                          </a:cubicBezTo>
                          <a:lnTo>
                            <a:pt x="12407" y="53731"/>
                          </a:lnTo>
                          <a:cubicBezTo>
                            <a:pt x="10788" y="53445"/>
                            <a:pt x="9168" y="53731"/>
                            <a:pt x="7835" y="54684"/>
                          </a:cubicBezTo>
                          <a:cubicBezTo>
                            <a:pt x="6501" y="55636"/>
                            <a:pt x="5548" y="56970"/>
                            <a:pt x="5263" y="58589"/>
                          </a:cubicBezTo>
                          <a:lnTo>
                            <a:pt x="120" y="85735"/>
                          </a:lnTo>
                          <a:cubicBezTo>
                            <a:pt x="-547" y="89069"/>
                            <a:pt x="1643" y="92308"/>
                            <a:pt x="4977" y="92879"/>
                          </a:cubicBezTo>
                          <a:lnTo>
                            <a:pt x="15455" y="94879"/>
                          </a:lnTo>
                          <a:cubicBezTo>
                            <a:pt x="15931" y="100594"/>
                            <a:pt x="17074" y="106214"/>
                            <a:pt x="18979" y="111739"/>
                          </a:cubicBezTo>
                          <a:lnTo>
                            <a:pt x="10121" y="117739"/>
                          </a:lnTo>
                          <a:cubicBezTo>
                            <a:pt x="8787" y="118692"/>
                            <a:pt x="7835" y="120025"/>
                            <a:pt x="7549" y="121645"/>
                          </a:cubicBezTo>
                          <a:cubicBezTo>
                            <a:pt x="7263" y="123264"/>
                            <a:pt x="7549" y="124883"/>
                            <a:pt x="8502" y="126217"/>
                          </a:cubicBezTo>
                          <a:lnTo>
                            <a:pt x="24027" y="149077"/>
                          </a:lnTo>
                          <a:cubicBezTo>
                            <a:pt x="24980" y="150410"/>
                            <a:pt x="26313" y="151362"/>
                            <a:pt x="27932" y="151648"/>
                          </a:cubicBezTo>
                          <a:cubicBezTo>
                            <a:pt x="29552" y="151934"/>
                            <a:pt x="31171" y="151648"/>
                            <a:pt x="32504" y="150696"/>
                          </a:cubicBezTo>
                          <a:lnTo>
                            <a:pt x="41362" y="144695"/>
                          </a:lnTo>
                          <a:cubicBezTo>
                            <a:pt x="45744" y="148410"/>
                            <a:pt x="50602" y="151553"/>
                            <a:pt x="55745" y="154125"/>
                          </a:cubicBezTo>
                          <a:lnTo>
                            <a:pt x="53745" y="164602"/>
                          </a:lnTo>
                          <a:cubicBezTo>
                            <a:pt x="53079" y="167936"/>
                            <a:pt x="55269" y="171175"/>
                            <a:pt x="58603" y="171746"/>
                          </a:cubicBezTo>
                          <a:lnTo>
                            <a:pt x="85749" y="176890"/>
                          </a:lnTo>
                          <a:cubicBezTo>
                            <a:pt x="86130" y="176985"/>
                            <a:pt x="86511" y="176985"/>
                            <a:pt x="86892" y="176985"/>
                          </a:cubicBezTo>
                          <a:cubicBezTo>
                            <a:pt x="89750" y="176985"/>
                            <a:pt x="92322" y="174889"/>
                            <a:pt x="92893" y="172032"/>
                          </a:cubicBezTo>
                          <a:lnTo>
                            <a:pt x="94893" y="161554"/>
                          </a:lnTo>
                          <a:cubicBezTo>
                            <a:pt x="100608" y="161078"/>
                            <a:pt x="106228" y="159935"/>
                            <a:pt x="111752" y="158030"/>
                          </a:cubicBezTo>
                          <a:lnTo>
                            <a:pt x="117753" y="166888"/>
                          </a:lnTo>
                          <a:cubicBezTo>
                            <a:pt x="118705" y="168222"/>
                            <a:pt x="120039" y="169174"/>
                            <a:pt x="121658" y="169460"/>
                          </a:cubicBezTo>
                          <a:cubicBezTo>
                            <a:pt x="123278" y="169746"/>
                            <a:pt x="124897" y="169460"/>
                            <a:pt x="126230" y="168508"/>
                          </a:cubicBezTo>
                          <a:lnTo>
                            <a:pt x="149090" y="152982"/>
                          </a:lnTo>
                          <a:cubicBezTo>
                            <a:pt x="151853" y="151077"/>
                            <a:pt x="152614" y="147267"/>
                            <a:pt x="150710" y="144504"/>
                          </a:cubicBezTo>
                          <a:lnTo>
                            <a:pt x="144709" y="135646"/>
                          </a:lnTo>
                          <a:cubicBezTo>
                            <a:pt x="148423" y="131265"/>
                            <a:pt x="151567" y="126407"/>
                            <a:pt x="154139" y="121264"/>
                          </a:cubicBezTo>
                          <a:lnTo>
                            <a:pt x="164616" y="123264"/>
                          </a:lnTo>
                          <a:cubicBezTo>
                            <a:pt x="167950" y="123931"/>
                            <a:pt x="171188" y="121740"/>
                            <a:pt x="171760" y="118406"/>
                          </a:cubicBezTo>
                          <a:lnTo>
                            <a:pt x="176904" y="91260"/>
                          </a:lnTo>
                          <a:cubicBezTo>
                            <a:pt x="177189" y="89641"/>
                            <a:pt x="176904" y="88021"/>
                            <a:pt x="175951" y="86688"/>
                          </a:cubicBezTo>
                          <a:cubicBezTo>
                            <a:pt x="174998" y="85450"/>
                            <a:pt x="173665" y="84497"/>
                            <a:pt x="172046" y="84211"/>
                          </a:cubicBezTo>
                          <a:close/>
                          <a:moveTo>
                            <a:pt x="160806" y="110119"/>
                          </a:moveTo>
                          <a:lnTo>
                            <a:pt x="151662" y="108405"/>
                          </a:lnTo>
                          <a:cubicBezTo>
                            <a:pt x="148805" y="107833"/>
                            <a:pt x="145947" y="109357"/>
                            <a:pt x="144804" y="112120"/>
                          </a:cubicBezTo>
                          <a:cubicBezTo>
                            <a:pt x="141852" y="119168"/>
                            <a:pt x="137755" y="125454"/>
                            <a:pt x="132421" y="130979"/>
                          </a:cubicBezTo>
                          <a:cubicBezTo>
                            <a:pt x="130422" y="133075"/>
                            <a:pt x="130135" y="136313"/>
                            <a:pt x="131755" y="138694"/>
                          </a:cubicBezTo>
                          <a:lnTo>
                            <a:pt x="136994" y="146410"/>
                          </a:lnTo>
                          <a:lnTo>
                            <a:pt x="124325" y="154982"/>
                          </a:lnTo>
                          <a:lnTo>
                            <a:pt x="119087" y="147267"/>
                          </a:lnTo>
                          <a:cubicBezTo>
                            <a:pt x="117467" y="144886"/>
                            <a:pt x="114324" y="143933"/>
                            <a:pt x="111657" y="145076"/>
                          </a:cubicBezTo>
                          <a:cubicBezTo>
                            <a:pt x="104609" y="148029"/>
                            <a:pt x="97179" y="149553"/>
                            <a:pt x="89559" y="149648"/>
                          </a:cubicBezTo>
                          <a:cubicBezTo>
                            <a:pt x="86702" y="149648"/>
                            <a:pt x="84225" y="151744"/>
                            <a:pt x="83653" y="154601"/>
                          </a:cubicBezTo>
                          <a:lnTo>
                            <a:pt x="81939" y="163745"/>
                          </a:lnTo>
                          <a:lnTo>
                            <a:pt x="66889" y="160887"/>
                          </a:lnTo>
                          <a:lnTo>
                            <a:pt x="68604" y="151744"/>
                          </a:lnTo>
                          <a:cubicBezTo>
                            <a:pt x="69176" y="148886"/>
                            <a:pt x="67652" y="146028"/>
                            <a:pt x="64889" y="144886"/>
                          </a:cubicBezTo>
                          <a:cubicBezTo>
                            <a:pt x="57841" y="141933"/>
                            <a:pt x="51554" y="137837"/>
                            <a:pt x="46030" y="132503"/>
                          </a:cubicBezTo>
                          <a:cubicBezTo>
                            <a:pt x="43934" y="130503"/>
                            <a:pt x="40696" y="130217"/>
                            <a:pt x="38314" y="131836"/>
                          </a:cubicBezTo>
                          <a:lnTo>
                            <a:pt x="30599" y="137075"/>
                          </a:lnTo>
                          <a:lnTo>
                            <a:pt x="22027" y="124407"/>
                          </a:lnTo>
                          <a:lnTo>
                            <a:pt x="29742" y="119168"/>
                          </a:lnTo>
                          <a:cubicBezTo>
                            <a:pt x="32123" y="117549"/>
                            <a:pt x="33076" y="114406"/>
                            <a:pt x="31933" y="111739"/>
                          </a:cubicBezTo>
                          <a:cubicBezTo>
                            <a:pt x="28980" y="104690"/>
                            <a:pt x="27456" y="97261"/>
                            <a:pt x="27361" y="89641"/>
                          </a:cubicBezTo>
                          <a:cubicBezTo>
                            <a:pt x="27266" y="86688"/>
                            <a:pt x="25265" y="84211"/>
                            <a:pt x="22408" y="83735"/>
                          </a:cubicBezTo>
                          <a:lnTo>
                            <a:pt x="13264" y="82020"/>
                          </a:lnTo>
                          <a:lnTo>
                            <a:pt x="16122" y="66971"/>
                          </a:lnTo>
                          <a:lnTo>
                            <a:pt x="25265" y="68686"/>
                          </a:lnTo>
                          <a:cubicBezTo>
                            <a:pt x="28123" y="69257"/>
                            <a:pt x="30980" y="67733"/>
                            <a:pt x="32123" y="64971"/>
                          </a:cubicBezTo>
                          <a:cubicBezTo>
                            <a:pt x="35076" y="57922"/>
                            <a:pt x="39172" y="51636"/>
                            <a:pt x="44506" y="46111"/>
                          </a:cubicBezTo>
                          <a:cubicBezTo>
                            <a:pt x="46506" y="44016"/>
                            <a:pt x="46792" y="40777"/>
                            <a:pt x="45173" y="38396"/>
                          </a:cubicBezTo>
                          <a:lnTo>
                            <a:pt x="39934" y="30681"/>
                          </a:lnTo>
                          <a:lnTo>
                            <a:pt x="52602" y="22108"/>
                          </a:lnTo>
                          <a:lnTo>
                            <a:pt x="57841" y="29824"/>
                          </a:lnTo>
                          <a:cubicBezTo>
                            <a:pt x="59460" y="32205"/>
                            <a:pt x="62604" y="33157"/>
                            <a:pt x="65270" y="32014"/>
                          </a:cubicBezTo>
                          <a:cubicBezTo>
                            <a:pt x="72319" y="29062"/>
                            <a:pt x="79748" y="27537"/>
                            <a:pt x="87368" y="27442"/>
                          </a:cubicBezTo>
                          <a:cubicBezTo>
                            <a:pt x="90321" y="27442"/>
                            <a:pt x="92798" y="25347"/>
                            <a:pt x="93274" y="22489"/>
                          </a:cubicBezTo>
                          <a:lnTo>
                            <a:pt x="94988" y="13345"/>
                          </a:lnTo>
                          <a:lnTo>
                            <a:pt x="110038" y="16203"/>
                          </a:lnTo>
                          <a:lnTo>
                            <a:pt x="108323" y="25347"/>
                          </a:lnTo>
                          <a:cubicBezTo>
                            <a:pt x="107752" y="28204"/>
                            <a:pt x="109276" y="31062"/>
                            <a:pt x="112038" y="32205"/>
                          </a:cubicBezTo>
                          <a:cubicBezTo>
                            <a:pt x="119087" y="35158"/>
                            <a:pt x="125373" y="39253"/>
                            <a:pt x="130898" y="44587"/>
                          </a:cubicBezTo>
                          <a:cubicBezTo>
                            <a:pt x="132993" y="46587"/>
                            <a:pt x="136232" y="46873"/>
                            <a:pt x="138613" y="45254"/>
                          </a:cubicBezTo>
                          <a:lnTo>
                            <a:pt x="146328" y="40015"/>
                          </a:lnTo>
                          <a:lnTo>
                            <a:pt x="154901" y="52684"/>
                          </a:lnTo>
                          <a:lnTo>
                            <a:pt x="147186" y="57922"/>
                          </a:lnTo>
                          <a:cubicBezTo>
                            <a:pt x="144804" y="59542"/>
                            <a:pt x="143852" y="62685"/>
                            <a:pt x="144994" y="65352"/>
                          </a:cubicBezTo>
                          <a:cubicBezTo>
                            <a:pt x="147947" y="72400"/>
                            <a:pt x="149472" y="79830"/>
                            <a:pt x="149567" y="87450"/>
                          </a:cubicBezTo>
                          <a:cubicBezTo>
                            <a:pt x="149662" y="90307"/>
                            <a:pt x="151662" y="92784"/>
                            <a:pt x="154519" y="93355"/>
                          </a:cubicBezTo>
                          <a:lnTo>
                            <a:pt x="163664" y="95070"/>
                          </a:lnTo>
                          <a:lnTo>
                            <a:pt x="160806" y="110119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6" name="Freeform: Shape 275">
                      <a:extLst>
                        <a:ext uri="{FF2B5EF4-FFF2-40B4-BE49-F238E27FC236}">
                          <a16:creationId xmlns:a16="http://schemas.microsoft.com/office/drawing/2014/main" id="{244F07BF-BF3B-4FFB-92A8-4D0F976CC8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44276" y="4420332"/>
                      <a:ext cx="88259" cy="88230"/>
                    </a:xfrm>
                    <a:custGeom>
                      <a:avLst/>
                      <a:gdLst>
                        <a:gd name="connsiteX0" fmla="*/ 52417 w 88259"/>
                        <a:gd name="connsiteY0" fmla="*/ 791 h 88230"/>
                        <a:gd name="connsiteX1" fmla="*/ 19365 w 88259"/>
                        <a:gd name="connsiteY1" fmla="*/ 7649 h 88230"/>
                        <a:gd name="connsiteX2" fmla="*/ 791 w 88259"/>
                        <a:gd name="connsiteY2" fmla="*/ 35843 h 88230"/>
                        <a:gd name="connsiteX3" fmla="*/ 7649 w 88259"/>
                        <a:gd name="connsiteY3" fmla="*/ 68895 h 88230"/>
                        <a:gd name="connsiteX4" fmla="*/ 35843 w 88259"/>
                        <a:gd name="connsiteY4" fmla="*/ 87469 h 88230"/>
                        <a:gd name="connsiteX5" fmla="*/ 35843 w 88259"/>
                        <a:gd name="connsiteY5" fmla="*/ 87469 h 88230"/>
                        <a:gd name="connsiteX6" fmla="*/ 44130 w 88259"/>
                        <a:gd name="connsiteY6" fmla="*/ 88231 h 88230"/>
                        <a:gd name="connsiteX7" fmla="*/ 87468 w 88259"/>
                        <a:gd name="connsiteY7" fmla="*/ 52417 h 88230"/>
                        <a:gd name="connsiteX8" fmla="*/ 52417 w 88259"/>
                        <a:gd name="connsiteY8" fmla="*/ 791 h 88230"/>
                        <a:gd name="connsiteX9" fmla="*/ 75467 w 88259"/>
                        <a:gd name="connsiteY9" fmla="*/ 50035 h 88230"/>
                        <a:gd name="connsiteX10" fmla="*/ 62132 w 88259"/>
                        <a:gd name="connsiteY10" fmla="*/ 70419 h 88230"/>
                        <a:gd name="connsiteX11" fmla="*/ 38224 w 88259"/>
                        <a:gd name="connsiteY11" fmla="*/ 75372 h 88230"/>
                        <a:gd name="connsiteX12" fmla="*/ 38224 w 88259"/>
                        <a:gd name="connsiteY12" fmla="*/ 75372 h 88230"/>
                        <a:gd name="connsiteX13" fmla="*/ 17841 w 88259"/>
                        <a:gd name="connsiteY13" fmla="*/ 62037 h 88230"/>
                        <a:gd name="connsiteX14" fmla="*/ 12888 w 88259"/>
                        <a:gd name="connsiteY14" fmla="*/ 38129 h 88230"/>
                        <a:gd name="connsiteX15" fmla="*/ 26223 w 88259"/>
                        <a:gd name="connsiteY15" fmla="*/ 17746 h 88230"/>
                        <a:gd name="connsiteX16" fmla="*/ 44034 w 88259"/>
                        <a:gd name="connsiteY16" fmla="*/ 12221 h 88230"/>
                        <a:gd name="connsiteX17" fmla="*/ 50035 w 88259"/>
                        <a:gd name="connsiteY17" fmla="*/ 12793 h 88230"/>
                        <a:gd name="connsiteX18" fmla="*/ 75467 w 88259"/>
                        <a:gd name="connsiteY18" fmla="*/ 50035 h 88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88259" h="88230">
                          <a:moveTo>
                            <a:pt x="52417" y="791"/>
                          </a:moveTo>
                          <a:cubicBezTo>
                            <a:pt x="40796" y="-1400"/>
                            <a:pt x="29081" y="982"/>
                            <a:pt x="19365" y="7649"/>
                          </a:cubicBezTo>
                          <a:cubicBezTo>
                            <a:pt x="9649" y="14317"/>
                            <a:pt x="3077" y="24318"/>
                            <a:pt x="791" y="35843"/>
                          </a:cubicBezTo>
                          <a:cubicBezTo>
                            <a:pt x="-1399" y="47464"/>
                            <a:pt x="982" y="59180"/>
                            <a:pt x="7649" y="68895"/>
                          </a:cubicBezTo>
                          <a:cubicBezTo>
                            <a:pt x="14317" y="78610"/>
                            <a:pt x="24318" y="85183"/>
                            <a:pt x="35843" y="87469"/>
                          </a:cubicBezTo>
                          <a:lnTo>
                            <a:pt x="35843" y="87469"/>
                          </a:lnTo>
                          <a:cubicBezTo>
                            <a:pt x="38606" y="88040"/>
                            <a:pt x="41368" y="88231"/>
                            <a:pt x="44130" y="88231"/>
                          </a:cubicBezTo>
                          <a:cubicBezTo>
                            <a:pt x="64894" y="88231"/>
                            <a:pt x="83373" y="73467"/>
                            <a:pt x="87468" y="52417"/>
                          </a:cubicBezTo>
                          <a:cubicBezTo>
                            <a:pt x="92041" y="28509"/>
                            <a:pt x="76324" y="5363"/>
                            <a:pt x="52417" y="791"/>
                          </a:cubicBezTo>
                          <a:close/>
                          <a:moveTo>
                            <a:pt x="75467" y="50035"/>
                          </a:moveTo>
                          <a:cubicBezTo>
                            <a:pt x="73848" y="58417"/>
                            <a:pt x="69085" y="65657"/>
                            <a:pt x="62132" y="70419"/>
                          </a:cubicBezTo>
                          <a:cubicBezTo>
                            <a:pt x="55084" y="75182"/>
                            <a:pt x="46606" y="76991"/>
                            <a:pt x="38224" y="75372"/>
                          </a:cubicBezTo>
                          <a:lnTo>
                            <a:pt x="38224" y="75372"/>
                          </a:lnTo>
                          <a:cubicBezTo>
                            <a:pt x="29842" y="73753"/>
                            <a:pt x="22603" y="68990"/>
                            <a:pt x="17841" y="62037"/>
                          </a:cubicBezTo>
                          <a:cubicBezTo>
                            <a:pt x="13078" y="54989"/>
                            <a:pt x="11268" y="46511"/>
                            <a:pt x="12888" y="38129"/>
                          </a:cubicBezTo>
                          <a:cubicBezTo>
                            <a:pt x="14507" y="29747"/>
                            <a:pt x="19270" y="22508"/>
                            <a:pt x="26223" y="17746"/>
                          </a:cubicBezTo>
                          <a:cubicBezTo>
                            <a:pt x="31557" y="14126"/>
                            <a:pt x="37748" y="12221"/>
                            <a:pt x="44034" y="12221"/>
                          </a:cubicBezTo>
                          <a:cubicBezTo>
                            <a:pt x="46035" y="12221"/>
                            <a:pt x="48035" y="12412"/>
                            <a:pt x="50035" y="12793"/>
                          </a:cubicBezTo>
                          <a:cubicBezTo>
                            <a:pt x="67371" y="16126"/>
                            <a:pt x="78706" y="32795"/>
                            <a:pt x="75467" y="50035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7" name="Freeform: Shape 276">
                      <a:extLst>
                        <a:ext uri="{FF2B5EF4-FFF2-40B4-BE49-F238E27FC236}">
                          <a16:creationId xmlns:a16="http://schemas.microsoft.com/office/drawing/2014/main" id="{46328F48-230F-4077-B8A8-31F8307BB7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88991" y="4311821"/>
                      <a:ext cx="133369" cy="133210"/>
                    </a:xfrm>
                    <a:custGeom>
                      <a:avLst/>
                      <a:gdLst>
                        <a:gd name="connsiteX0" fmla="*/ 59398 w 133369"/>
                        <a:gd name="connsiteY0" fmla="*/ 121304 h 133210"/>
                        <a:gd name="connsiteX1" fmla="*/ 60541 w 133369"/>
                        <a:gd name="connsiteY1" fmla="*/ 129210 h 133210"/>
                        <a:gd name="connsiteX2" fmla="*/ 62351 w 133369"/>
                        <a:gd name="connsiteY2" fmla="*/ 132258 h 133210"/>
                        <a:gd name="connsiteX3" fmla="*/ 65113 w 133369"/>
                        <a:gd name="connsiteY3" fmla="*/ 133210 h 133210"/>
                        <a:gd name="connsiteX4" fmla="*/ 65780 w 133369"/>
                        <a:gd name="connsiteY4" fmla="*/ 133210 h 133210"/>
                        <a:gd name="connsiteX5" fmla="*/ 86354 w 133369"/>
                        <a:gd name="connsiteY5" fmla="*/ 130257 h 133210"/>
                        <a:gd name="connsiteX6" fmla="*/ 90259 w 133369"/>
                        <a:gd name="connsiteY6" fmla="*/ 125019 h 133210"/>
                        <a:gd name="connsiteX7" fmla="*/ 89116 w 133369"/>
                        <a:gd name="connsiteY7" fmla="*/ 117113 h 133210"/>
                        <a:gd name="connsiteX8" fmla="*/ 100260 w 133369"/>
                        <a:gd name="connsiteY8" fmla="*/ 110541 h 133210"/>
                        <a:gd name="connsiteX9" fmla="*/ 106642 w 133369"/>
                        <a:gd name="connsiteY9" fmla="*/ 115303 h 133210"/>
                        <a:gd name="connsiteX10" fmla="*/ 113119 w 133369"/>
                        <a:gd name="connsiteY10" fmla="*/ 114351 h 133210"/>
                        <a:gd name="connsiteX11" fmla="*/ 125597 w 133369"/>
                        <a:gd name="connsiteY11" fmla="*/ 97777 h 133210"/>
                        <a:gd name="connsiteX12" fmla="*/ 124644 w 133369"/>
                        <a:gd name="connsiteY12" fmla="*/ 91300 h 133210"/>
                        <a:gd name="connsiteX13" fmla="*/ 118263 w 133369"/>
                        <a:gd name="connsiteY13" fmla="*/ 86538 h 133210"/>
                        <a:gd name="connsiteX14" fmla="*/ 121501 w 133369"/>
                        <a:gd name="connsiteY14" fmla="*/ 73965 h 133210"/>
                        <a:gd name="connsiteX15" fmla="*/ 129407 w 133369"/>
                        <a:gd name="connsiteY15" fmla="*/ 72822 h 133210"/>
                        <a:gd name="connsiteX16" fmla="*/ 132455 w 133369"/>
                        <a:gd name="connsiteY16" fmla="*/ 71012 h 133210"/>
                        <a:gd name="connsiteX17" fmla="*/ 133312 w 133369"/>
                        <a:gd name="connsiteY17" fmla="*/ 67583 h 133210"/>
                        <a:gd name="connsiteX18" fmla="*/ 130359 w 133369"/>
                        <a:gd name="connsiteY18" fmla="*/ 47009 h 133210"/>
                        <a:gd name="connsiteX19" fmla="*/ 125121 w 133369"/>
                        <a:gd name="connsiteY19" fmla="*/ 43104 h 133210"/>
                        <a:gd name="connsiteX20" fmla="*/ 117215 w 133369"/>
                        <a:gd name="connsiteY20" fmla="*/ 44247 h 133210"/>
                        <a:gd name="connsiteX21" fmla="*/ 110642 w 133369"/>
                        <a:gd name="connsiteY21" fmla="*/ 33103 h 133210"/>
                        <a:gd name="connsiteX22" fmla="*/ 115405 w 133369"/>
                        <a:gd name="connsiteY22" fmla="*/ 26721 h 133210"/>
                        <a:gd name="connsiteX23" fmla="*/ 116262 w 133369"/>
                        <a:gd name="connsiteY23" fmla="*/ 23292 h 133210"/>
                        <a:gd name="connsiteX24" fmla="*/ 114453 w 133369"/>
                        <a:gd name="connsiteY24" fmla="*/ 20244 h 133210"/>
                        <a:gd name="connsiteX25" fmla="*/ 97784 w 133369"/>
                        <a:gd name="connsiteY25" fmla="*/ 7766 h 133210"/>
                        <a:gd name="connsiteX26" fmla="*/ 94355 w 133369"/>
                        <a:gd name="connsiteY26" fmla="*/ 6909 h 133210"/>
                        <a:gd name="connsiteX27" fmla="*/ 91307 w 133369"/>
                        <a:gd name="connsiteY27" fmla="*/ 8719 h 133210"/>
                        <a:gd name="connsiteX28" fmla="*/ 86544 w 133369"/>
                        <a:gd name="connsiteY28" fmla="*/ 15100 h 133210"/>
                        <a:gd name="connsiteX29" fmla="*/ 73971 w 133369"/>
                        <a:gd name="connsiteY29" fmla="*/ 11862 h 133210"/>
                        <a:gd name="connsiteX30" fmla="*/ 72828 w 133369"/>
                        <a:gd name="connsiteY30" fmla="*/ 3956 h 133210"/>
                        <a:gd name="connsiteX31" fmla="*/ 67590 w 133369"/>
                        <a:gd name="connsiteY31" fmla="*/ 51 h 133210"/>
                        <a:gd name="connsiteX32" fmla="*/ 47015 w 133369"/>
                        <a:gd name="connsiteY32" fmla="*/ 3003 h 133210"/>
                        <a:gd name="connsiteX33" fmla="*/ 43967 w 133369"/>
                        <a:gd name="connsiteY33" fmla="*/ 4813 h 133210"/>
                        <a:gd name="connsiteX34" fmla="*/ 43110 w 133369"/>
                        <a:gd name="connsiteY34" fmla="*/ 8242 h 133210"/>
                        <a:gd name="connsiteX35" fmla="*/ 44253 w 133369"/>
                        <a:gd name="connsiteY35" fmla="*/ 16148 h 133210"/>
                        <a:gd name="connsiteX36" fmla="*/ 33109 w 133369"/>
                        <a:gd name="connsiteY36" fmla="*/ 22720 h 133210"/>
                        <a:gd name="connsiteX37" fmla="*/ 26727 w 133369"/>
                        <a:gd name="connsiteY37" fmla="*/ 17958 h 133210"/>
                        <a:gd name="connsiteX38" fmla="*/ 23298 w 133369"/>
                        <a:gd name="connsiteY38" fmla="*/ 17101 h 133210"/>
                        <a:gd name="connsiteX39" fmla="*/ 20250 w 133369"/>
                        <a:gd name="connsiteY39" fmla="*/ 18910 h 133210"/>
                        <a:gd name="connsiteX40" fmla="*/ 7772 w 133369"/>
                        <a:gd name="connsiteY40" fmla="*/ 35484 h 133210"/>
                        <a:gd name="connsiteX41" fmla="*/ 6916 w 133369"/>
                        <a:gd name="connsiteY41" fmla="*/ 38913 h 133210"/>
                        <a:gd name="connsiteX42" fmla="*/ 8725 w 133369"/>
                        <a:gd name="connsiteY42" fmla="*/ 41961 h 133210"/>
                        <a:gd name="connsiteX43" fmla="*/ 15107 w 133369"/>
                        <a:gd name="connsiteY43" fmla="*/ 46723 h 133210"/>
                        <a:gd name="connsiteX44" fmla="*/ 11868 w 133369"/>
                        <a:gd name="connsiteY44" fmla="*/ 59201 h 133210"/>
                        <a:gd name="connsiteX45" fmla="*/ 3963 w 133369"/>
                        <a:gd name="connsiteY45" fmla="*/ 60344 h 133210"/>
                        <a:gd name="connsiteX46" fmla="*/ 915 w 133369"/>
                        <a:gd name="connsiteY46" fmla="*/ 62154 h 133210"/>
                        <a:gd name="connsiteX47" fmla="*/ 57 w 133369"/>
                        <a:gd name="connsiteY47" fmla="*/ 65583 h 133210"/>
                        <a:gd name="connsiteX48" fmla="*/ 3010 w 133369"/>
                        <a:gd name="connsiteY48" fmla="*/ 86157 h 133210"/>
                        <a:gd name="connsiteX49" fmla="*/ 8249 w 133369"/>
                        <a:gd name="connsiteY49" fmla="*/ 90062 h 133210"/>
                        <a:gd name="connsiteX50" fmla="*/ 16154 w 133369"/>
                        <a:gd name="connsiteY50" fmla="*/ 88919 h 133210"/>
                        <a:gd name="connsiteX51" fmla="*/ 22727 w 133369"/>
                        <a:gd name="connsiteY51" fmla="*/ 100063 h 133210"/>
                        <a:gd name="connsiteX52" fmla="*/ 17964 w 133369"/>
                        <a:gd name="connsiteY52" fmla="*/ 106445 h 133210"/>
                        <a:gd name="connsiteX53" fmla="*/ 17107 w 133369"/>
                        <a:gd name="connsiteY53" fmla="*/ 109874 h 133210"/>
                        <a:gd name="connsiteX54" fmla="*/ 18917 w 133369"/>
                        <a:gd name="connsiteY54" fmla="*/ 112922 h 133210"/>
                        <a:gd name="connsiteX55" fmla="*/ 35491 w 133369"/>
                        <a:gd name="connsiteY55" fmla="*/ 125400 h 133210"/>
                        <a:gd name="connsiteX56" fmla="*/ 41967 w 133369"/>
                        <a:gd name="connsiteY56" fmla="*/ 124447 h 133210"/>
                        <a:gd name="connsiteX57" fmla="*/ 46730 w 133369"/>
                        <a:gd name="connsiteY57" fmla="*/ 118065 h 133210"/>
                        <a:gd name="connsiteX58" fmla="*/ 59398 w 133369"/>
                        <a:gd name="connsiteY58" fmla="*/ 121304 h 133210"/>
                        <a:gd name="connsiteX59" fmla="*/ 41681 w 133369"/>
                        <a:gd name="connsiteY59" fmla="*/ 109588 h 133210"/>
                        <a:gd name="connsiteX60" fmla="*/ 37490 w 133369"/>
                        <a:gd name="connsiteY60" fmla="*/ 115208 h 133210"/>
                        <a:gd name="connsiteX61" fmla="*/ 28251 w 133369"/>
                        <a:gd name="connsiteY61" fmla="*/ 108255 h 133210"/>
                        <a:gd name="connsiteX62" fmla="*/ 32442 w 133369"/>
                        <a:gd name="connsiteY62" fmla="*/ 102635 h 133210"/>
                        <a:gd name="connsiteX63" fmla="*/ 32252 w 133369"/>
                        <a:gd name="connsiteY63" fmla="*/ 96825 h 133210"/>
                        <a:gd name="connsiteX64" fmla="*/ 23584 w 133369"/>
                        <a:gd name="connsiteY64" fmla="*/ 82252 h 133210"/>
                        <a:gd name="connsiteX65" fmla="*/ 18631 w 133369"/>
                        <a:gd name="connsiteY65" fmla="*/ 79299 h 133210"/>
                        <a:gd name="connsiteX66" fmla="*/ 11678 w 133369"/>
                        <a:gd name="connsiteY66" fmla="*/ 80251 h 133210"/>
                        <a:gd name="connsiteX67" fmla="*/ 10058 w 133369"/>
                        <a:gd name="connsiteY67" fmla="*/ 68821 h 133210"/>
                        <a:gd name="connsiteX68" fmla="*/ 17012 w 133369"/>
                        <a:gd name="connsiteY68" fmla="*/ 67869 h 133210"/>
                        <a:gd name="connsiteX69" fmla="*/ 20917 w 133369"/>
                        <a:gd name="connsiteY69" fmla="*/ 63582 h 133210"/>
                        <a:gd name="connsiteX70" fmla="*/ 25108 w 133369"/>
                        <a:gd name="connsiteY70" fmla="*/ 47104 h 133210"/>
                        <a:gd name="connsiteX71" fmla="*/ 23679 w 133369"/>
                        <a:gd name="connsiteY71" fmla="*/ 41485 h 133210"/>
                        <a:gd name="connsiteX72" fmla="*/ 18060 w 133369"/>
                        <a:gd name="connsiteY72" fmla="*/ 37294 h 133210"/>
                        <a:gd name="connsiteX73" fmla="*/ 24917 w 133369"/>
                        <a:gd name="connsiteY73" fmla="*/ 28054 h 133210"/>
                        <a:gd name="connsiteX74" fmla="*/ 30537 w 133369"/>
                        <a:gd name="connsiteY74" fmla="*/ 32245 h 133210"/>
                        <a:gd name="connsiteX75" fmla="*/ 36347 w 133369"/>
                        <a:gd name="connsiteY75" fmla="*/ 32055 h 133210"/>
                        <a:gd name="connsiteX76" fmla="*/ 50921 w 133369"/>
                        <a:gd name="connsiteY76" fmla="*/ 23387 h 133210"/>
                        <a:gd name="connsiteX77" fmla="*/ 53874 w 133369"/>
                        <a:gd name="connsiteY77" fmla="*/ 18434 h 133210"/>
                        <a:gd name="connsiteX78" fmla="*/ 52921 w 133369"/>
                        <a:gd name="connsiteY78" fmla="*/ 11481 h 133210"/>
                        <a:gd name="connsiteX79" fmla="*/ 64351 w 133369"/>
                        <a:gd name="connsiteY79" fmla="*/ 9862 h 133210"/>
                        <a:gd name="connsiteX80" fmla="*/ 65304 w 133369"/>
                        <a:gd name="connsiteY80" fmla="*/ 16815 h 133210"/>
                        <a:gd name="connsiteX81" fmla="*/ 69590 w 133369"/>
                        <a:gd name="connsiteY81" fmla="*/ 20720 h 133210"/>
                        <a:gd name="connsiteX82" fmla="*/ 86068 w 133369"/>
                        <a:gd name="connsiteY82" fmla="*/ 24911 h 133210"/>
                        <a:gd name="connsiteX83" fmla="*/ 91688 w 133369"/>
                        <a:gd name="connsiteY83" fmla="*/ 23482 h 133210"/>
                        <a:gd name="connsiteX84" fmla="*/ 95879 w 133369"/>
                        <a:gd name="connsiteY84" fmla="*/ 17862 h 133210"/>
                        <a:gd name="connsiteX85" fmla="*/ 105118 w 133369"/>
                        <a:gd name="connsiteY85" fmla="*/ 24720 h 133210"/>
                        <a:gd name="connsiteX86" fmla="*/ 100927 w 133369"/>
                        <a:gd name="connsiteY86" fmla="*/ 30340 h 133210"/>
                        <a:gd name="connsiteX87" fmla="*/ 101117 w 133369"/>
                        <a:gd name="connsiteY87" fmla="*/ 36151 h 133210"/>
                        <a:gd name="connsiteX88" fmla="*/ 109785 w 133369"/>
                        <a:gd name="connsiteY88" fmla="*/ 50724 h 133210"/>
                        <a:gd name="connsiteX89" fmla="*/ 114739 w 133369"/>
                        <a:gd name="connsiteY89" fmla="*/ 53677 h 133210"/>
                        <a:gd name="connsiteX90" fmla="*/ 121692 w 133369"/>
                        <a:gd name="connsiteY90" fmla="*/ 52724 h 133210"/>
                        <a:gd name="connsiteX91" fmla="*/ 123311 w 133369"/>
                        <a:gd name="connsiteY91" fmla="*/ 64154 h 133210"/>
                        <a:gd name="connsiteX92" fmla="*/ 116358 w 133369"/>
                        <a:gd name="connsiteY92" fmla="*/ 65106 h 133210"/>
                        <a:gd name="connsiteX93" fmla="*/ 112452 w 133369"/>
                        <a:gd name="connsiteY93" fmla="*/ 69393 h 133210"/>
                        <a:gd name="connsiteX94" fmla="*/ 108261 w 133369"/>
                        <a:gd name="connsiteY94" fmla="*/ 85871 h 133210"/>
                        <a:gd name="connsiteX95" fmla="*/ 109690 w 133369"/>
                        <a:gd name="connsiteY95" fmla="*/ 91491 h 133210"/>
                        <a:gd name="connsiteX96" fmla="*/ 115310 w 133369"/>
                        <a:gd name="connsiteY96" fmla="*/ 95682 h 133210"/>
                        <a:gd name="connsiteX97" fmla="*/ 108452 w 133369"/>
                        <a:gd name="connsiteY97" fmla="*/ 104921 h 133210"/>
                        <a:gd name="connsiteX98" fmla="*/ 102832 w 133369"/>
                        <a:gd name="connsiteY98" fmla="*/ 100730 h 133210"/>
                        <a:gd name="connsiteX99" fmla="*/ 97022 w 133369"/>
                        <a:gd name="connsiteY99" fmla="*/ 100920 h 133210"/>
                        <a:gd name="connsiteX100" fmla="*/ 82449 w 133369"/>
                        <a:gd name="connsiteY100" fmla="*/ 109588 h 133210"/>
                        <a:gd name="connsiteX101" fmla="*/ 79496 w 133369"/>
                        <a:gd name="connsiteY101" fmla="*/ 114541 h 133210"/>
                        <a:gd name="connsiteX102" fmla="*/ 80448 w 133369"/>
                        <a:gd name="connsiteY102" fmla="*/ 121495 h 133210"/>
                        <a:gd name="connsiteX103" fmla="*/ 69018 w 133369"/>
                        <a:gd name="connsiteY103" fmla="*/ 123114 h 133210"/>
                        <a:gd name="connsiteX104" fmla="*/ 68066 w 133369"/>
                        <a:gd name="connsiteY104" fmla="*/ 116161 h 133210"/>
                        <a:gd name="connsiteX105" fmla="*/ 63779 w 133369"/>
                        <a:gd name="connsiteY105" fmla="*/ 112160 h 133210"/>
                        <a:gd name="connsiteX106" fmla="*/ 47301 w 133369"/>
                        <a:gd name="connsiteY106" fmla="*/ 107969 h 133210"/>
                        <a:gd name="connsiteX107" fmla="*/ 45396 w 133369"/>
                        <a:gd name="connsiteY107" fmla="*/ 107493 h 133210"/>
                        <a:gd name="connsiteX108" fmla="*/ 41681 w 133369"/>
                        <a:gd name="connsiteY108" fmla="*/ 109588 h 1332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</a:cxnLst>
                      <a:rect l="l" t="t" r="r" b="b"/>
                      <a:pathLst>
                        <a:path w="133369" h="133210">
                          <a:moveTo>
                            <a:pt x="59398" y="121304"/>
                          </a:moveTo>
                          <a:lnTo>
                            <a:pt x="60541" y="129210"/>
                          </a:lnTo>
                          <a:cubicBezTo>
                            <a:pt x="60731" y="130448"/>
                            <a:pt x="61398" y="131496"/>
                            <a:pt x="62351" y="132258"/>
                          </a:cubicBezTo>
                          <a:cubicBezTo>
                            <a:pt x="63113" y="132829"/>
                            <a:pt x="64160" y="133210"/>
                            <a:pt x="65113" y="133210"/>
                          </a:cubicBezTo>
                          <a:cubicBezTo>
                            <a:pt x="65304" y="133210"/>
                            <a:pt x="65589" y="133210"/>
                            <a:pt x="65780" y="133210"/>
                          </a:cubicBezTo>
                          <a:lnTo>
                            <a:pt x="86354" y="130257"/>
                          </a:lnTo>
                          <a:cubicBezTo>
                            <a:pt x="88830" y="129877"/>
                            <a:pt x="90640" y="127590"/>
                            <a:pt x="90259" y="125019"/>
                          </a:cubicBezTo>
                          <a:lnTo>
                            <a:pt x="89116" y="117113"/>
                          </a:lnTo>
                          <a:cubicBezTo>
                            <a:pt x="93021" y="115398"/>
                            <a:pt x="96736" y="113112"/>
                            <a:pt x="100260" y="110541"/>
                          </a:cubicBezTo>
                          <a:lnTo>
                            <a:pt x="106642" y="115303"/>
                          </a:lnTo>
                          <a:cubicBezTo>
                            <a:pt x="108642" y="116827"/>
                            <a:pt x="111595" y="116446"/>
                            <a:pt x="113119" y="114351"/>
                          </a:cubicBezTo>
                          <a:lnTo>
                            <a:pt x="125597" y="97777"/>
                          </a:lnTo>
                          <a:cubicBezTo>
                            <a:pt x="127121" y="95777"/>
                            <a:pt x="126740" y="92824"/>
                            <a:pt x="124644" y="91300"/>
                          </a:cubicBezTo>
                          <a:lnTo>
                            <a:pt x="118263" y="86538"/>
                          </a:lnTo>
                          <a:cubicBezTo>
                            <a:pt x="119787" y="82442"/>
                            <a:pt x="120929" y="78251"/>
                            <a:pt x="121501" y="73965"/>
                          </a:cubicBezTo>
                          <a:lnTo>
                            <a:pt x="129407" y="72822"/>
                          </a:lnTo>
                          <a:cubicBezTo>
                            <a:pt x="130645" y="72631"/>
                            <a:pt x="131693" y="71964"/>
                            <a:pt x="132455" y="71012"/>
                          </a:cubicBezTo>
                          <a:cubicBezTo>
                            <a:pt x="133217" y="70060"/>
                            <a:pt x="133503" y="68821"/>
                            <a:pt x="133312" y="67583"/>
                          </a:cubicBezTo>
                          <a:lnTo>
                            <a:pt x="130359" y="47009"/>
                          </a:lnTo>
                          <a:cubicBezTo>
                            <a:pt x="129978" y="44532"/>
                            <a:pt x="127692" y="42723"/>
                            <a:pt x="125121" y="43104"/>
                          </a:cubicBezTo>
                          <a:lnTo>
                            <a:pt x="117215" y="44247"/>
                          </a:lnTo>
                          <a:cubicBezTo>
                            <a:pt x="115500" y="40342"/>
                            <a:pt x="113214" y="36531"/>
                            <a:pt x="110642" y="33103"/>
                          </a:cubicBezTo>
                          <a:lnTo>
                            <a:pt x="115405" y="26721"/>
                          </a:lnTo>
                          <a:cubicBezTo>
                            <a:pt x="116167" y="25768"/>
                            <a:pt x="116453" y="24530"/>
                            <a:pt x="116262" y="23292"/>
                          </a:cubicBezTo>
                          <a:cubicBezTo>
                            <a:pt x="116072" y="22053"/>
                            <a:pt x="115405" y="21006"/>
                            <a:pt x="114453" y="20244"/>
                          </a:cubicBezTo>
                          <a:lnTo>
                            <a:pt x="97784" y="7766"/>
                          </a:lnTo>
                          <a:cubicBezTo>
                            <a:pt x="96832" y="7004"/>
                            <a:pt x="95593" y="6718"/>
                            <a:pt x="94355" y="6909"/>
                          </a:cubicBezTo>
                          <a:cubicBezTo>
                            <a:pt x="93117" y="7099"/>
                            <a:pt x="92069" y="7766"/>
                            <a:pt x="91307" y="8719"/>
                          </a:cubicBezTo>
                          <a:lnTo>
                            <a:pt x="86544" y="15100"/>
                          </a:lnTo>
                          <a:cubicBezTo>
                            <a:pt x="82544" y="13576"/>
                            <a:pt x="78258" y="12433"/>
                            <a:pt x="73971" y="11862"/>
                          </a:cubicBezTo>
                          <a:lnTo>
                            <a:pt x="72828" y="3956"/>
                          </a:lnTo>
                          <a:cubicBezTo>
                            <a:pt x="72448" y="1479"/>
                            <a:pt x="70161" y="-330"/>
                            <a:pt x="67590" y="51"/>
                          </a:cubicBezTo>
                          <a:lnTo>
                            <a:pt x="47015" y="3003"/>
                          </a:lnTo>
                          <a:cubicBezTo>
                            <a:pt x="45777" y="3194"/>
                            <a:pt x="44729" y="3861"/>
                            <a:pt x="43967" y="4813"/>
                          </a:cubicBezTo>
                          <a:cubicBezTo>
                            <a:pt x="43206" y="5766"/>
                            <a:pt x="42920" y="7004"/>
                            <a:pt x="43110" y="8242"/>
                          </a:cubicBezTo>
                          <a:lnTo>
                            <a:pt x="44253" y="16148"/>
                          </a:lnTo>
                          <a:cubicBezTo>
                            <a:pt x="40348" y="17862"/>
                            <a:pt x="36633" y="20148"/>
                            <a:pt x="33109" y="22720"/>
                          </a:cubicBezTo>
                          <a:lnTo>
                            <a:pt x="26727" y="17958"/>
                          </a:lnTo>
                          <a:cubicBezTo>
                            <a:pt x="25775" y="17196"/>
                            <a:pt x="24537" y="16910"/>
                            <a:pt x="23298" y="17101"/>
                          </a:cubicBezTo>
                          <a:cubicBezTo>
                            <a:pt x="22060" y="17291"/>
                            <a:pt x="21012" y="17958"/>
                            <a:pt x="20250" y="18910"/>
                          </a:cubicBezTo>
                          <a:lnTo>
                            <a:pt x="7772" y="35484"/>
                          </a:lnTo>
                          <a:cubicBezTo>
                            <a:pt x="7010" y="36436"/>
                            <a:pt x="6725" y="37675"/>
                            <a:pt x="6916" y="38913"/>
                          </a:cubicBezTo>
                          <a:cubicBezTo>
                            <a:pt x="7106" y="40151"/>
                            <a:pt x="7772" y="41199"/>
                            <a:pt x="8725" y="41961"/>
                          </a:cubicBezTo>
                          <a:lnTo>
                            <a:pt x="15107" y="46723"/>
                          </a:lnTo>
                          <a:cubicBezTo>
                            <a:pt x="13583" y="50724"/>
                            <a:pt x="12440" y="54915"/>
                            <a:pt x="11868" y="59201"/>
                          </a:cubicBezTo>
                          <a:lnTo>
                            <a:pt x="3963" y="60344"/>
                          </a:lnTo>
                          <a:cubicBezTo>
                            <a:pt x="2724" y="60535"/>
                            <a:pt x="1676" y="61201"/>
                            <a:pt x="915" y="62154"/>
                          </a:cubicBezTo>
                          <a:cubicBezTo>
                            <a:pt x="153" y="63106"/>
                            <a:pt x="-133" y="64345"/>
                            <a:pt x="57" y="65583"/>
                          </a:cubicBezTo>
                          <a:lnTo>
                            <a:pt x="3010" y="86157"/>
                          </a:lnTo>
                          <a:cubicBezTo>
                            <a:pt x="3391" y="88633"/>
                            <a:pt x="5677" y="90443"/>
                            <a:pt x="8249" y="90062"/>
                          </a:cubicBezTo>
                          <a:lnTo>
                            <a:pt x="16154" y="88919"/>
                          </a:lnTo>
                          <a:cubicBezTo>
                            <a:pt x="17869" y="92920"/>
                            <a:pt x="20155" y="96634"/>
                            <a:pt x="22727" y="100063"/>
                          </a:cubicBezTo>
                          <a:lnTo>
                            <a:pt x="17964" y="106445"/>
                          </a:lnTo>
                          <a:cubicBezTo>
                            <a:pt x="17202" y="107397"/>
                            <a:pt x="16917" y="108636"/>
                            <a:pt x="17107" y="109874"/>
                          </a:cubicBezTo>
                          <a:cubicBezTo>
                            <a:pt x="17297" y="111112"/>
                            <a:pt x="17964" y="112160"/>
                            <a:pt x="18917" y="112922"/>
                          </a:cubicBezTo>
                          <a:lnTo>
                            <a:pt x="35491" y="125400"/>
                          </a:lnTo>
                          <a:cubicBezTo>
                            <a:pt x="37490" y="126924"/>
                            <a:pt x="40443" y="126543"/>
                            <a:pt x="41967" y="124447"/>
                          </a:cubicBezTo>
                          <a:lnTo>
                            <a:pt x="46730" y="118065"/>
                          </a:lnTo>
                          <a:cubicBezTo>
                            <a:pt x="50921" y="119589"/>
                            <a:pt x="55112" y="120732"/>
                            <a:pt x="59398" y="121304"/>
                          </a:cubicBezTo>
                          <a:close/>
                          <a:moveTo>
                            <a:pt x="41681" y="109588"/>
                          </a:moveTo>
                          <a:lnTo>
                            <a:pt x="37490" y="115208"/>
                          </a:lnTo>
                          <a:lnTo>
                            <a:pt x="28251" y="108255"/>
                          </a:lnTo>
                          <a:lnTo>
                            <a:pt x="32442" y="102635"/>
                          </a:lnTo>
                          <a:cubicBezTo>
                            <a:pt x="33776" y="100920"/>
                            <a:pt x="33681" y="98444"/>
                            <a:pt x="32252" y="96825"/>
                          </a:cubicBezTo>
                          <a:cubicBezTo>
                            <a:pt x="28442" y="92538"/>
                            <a:pt x="25584" y="87586"/>
                            <a:pt x="23584" y="82252"/>
                          </a:cubicBezTo>
                          <a:cubicBezTo>
                            <a:pt x="22822" y="80156"/>
                            <a:pt x="20726" y="78918"/>
                            <a:pt x="18631" y="79299"/>
                          </a:cubicBezTo>
                          <a:lnTo>
                            <a:pt x="11678" y="80251"/>
                          </a:lnTo>
                          <a:lnTo>
                            <a:pt x="10058" y="68821"/>
                          </a:lnTo>
                          <a:lnTo>
                            <a:pt x="17012" y="67869"/>
                          </a:lnTo>
                          <a:cubicBezTo>
                            <a:pt x="19203" y="67583"/>
                            <a:pt x="20822" y="65773"/>
                            <a:pt x="20917" y="63582"/>
                          </a:cubicBezTo>
                          <a:cubicBezTo>
                            <a:pt x="21298" y="57868"/>
                            <a:pt x="22727" y="52343"/>
                            <a:pt x="25108" y="47104"/>
                          </a:cubicBezTo>
                          <a:cubicBezTo>
                            <a:pt x="26060" y="45104"/>
                            <a:pt x="25489" y="42723"/>
                            <a:pt x="23679" y="41485"/>
                          </a:cubicBezTo>
                          <a:lnTo>
                            <a:pt x="18060" y="37294"/>
                          </a:lnTo>
                          <a:lnTo>
                            <a:pt x="24917" y="28054"/>
                          </a:lnTo>
                          <a:lnTo>
                            <a:pt x="30537" y="32245"/>
                          </a:lnTo>
                          <a:cubicBezTo>
                            <a:pt x="32252" y="33579"/>
                            <a:pt x="34728" y="33484"/>
                            <a:pt x="36347" y="32055"/>
                          </a:cubicBezTo>
                          <a:cubicBezTo>
                            <a:pt x="40634" y="28245"/>
                            <a:pt x="45587" y="25292"/>
                            <a:pt x="50921" y="23387"/>
                          </a:cubicBezTo>
                          <a:cubicBezTo>
                            <a:pt x="53016" y="22625"/>
                            <a:pt x="54254" y="20529"/>
                            <a:pt x="53874" y="18434"/>
                          </a:cubicBezTo>
                          <a:lnTo>
                            <a:pt x="52921" y="11481"/>
                          </a:lnTo>
                          <a:lnTo>
                            <a:pt x="64351" y="9862"/>
                          </a:lnTo>
                          <a:lnTo>
                            <a:pt x="65304" y="16815"/>
                          </a:lnTo>
                          <a:cubicBezTo>
                            <a:pt x="65589" y="19005"/>
                            <a:pt x="67399" y="20625"/>
                            <a:pt x="69590" y="20720"/>
                          </a:cubicBezTo>
                          <a:cubicBezTo>
                            <a:pt x="75305" y="21101"/>
                            <a:pt x="80829" y="22530"/>
                            <a:pt x="86068" y="24911"/>
                          </a:cubicBezTo>
                          <a:cubicBezTo>
                            <a:pt x="88068" y="25863"/>
                            <a:pt x="90354" y="25292"/>
                            <a:pt x="91688" y="23482"/>
                          </a:cubicBezTo>
                          <a:lnTo>
                            <a:pt x="95879" y="17862"/>
                          </a:lnTo>
                          <a:lnTo>
                            <a:pt x="105118" y="24720"/>
                          </a:lnTo>
                          <a:lnTo>
                            <a:pt x="100927" y="30340"/>
                          </a:lnTo>
                          <a:cubicBezTo>
                            <a:pt x="99594" y="32055"/>
                            <a:pt x="99689" y="34531"/>
                            <a:pt x="101117" y="36151"/>
                          </a:cubicBezTo>
                          <a:cubicBezTo>
                            <a:pt x="104928" y="40437"/>
                            <a:pt x="107785" y="45390"/>
                            <a:pt x="109785" y="50724"/>
                          </a:cubicBezTo>
                          <a:cubicBezTo>
                            <a:pt x="110548" y="52819"/>
                            <a:pt x="112643" y="54057"/>
                            <a:pt x="114739" y="53677"/>
                          </a:cubicBezTo>
                          <a:lnTo>
                            <a:pt x="121692" y="52724"/>
                          </a:lnTo>
                          <a:lnTo>
                            <a:pt x="123311" y="64154"/>
                          </a:lnTo>
                          <a:lnTo>
                            <a:pt x="116358" y="65106"/>
                          </a:lnTo>
                          <a:cubicBezTo>
                            <a:pt x="114167" y="65392"/>
                            <a:pt x="112547" y="67202"/>
                            <a:pt x="112452" y="69393"/>
                          </a:cubicBezTo>
                          <a:cubicBezTo>
                            <a:pt x="112071" y="75108"/>
                            <a:pt x="110642" y="80632"/>
                            <a:pt x="108261" y="85871"/>
                          </a:cubicBezTo>
                          <a:cubicBezTo>
                            <a:pt x="107309" y="87871"/>
                            <a:pt x="107880" y="90157"/>
                            <a:pt x="109690" y="91491"/>
                          </a:cubicBezTo>
                          <a:lnTo>
                            <a:pt x="115310" y="95682"/>
                          </a:lnTo>
                          <a:lnTo>
                            <a:pt x="108452" y="104921"/>
                          </a:lnTo>
                          <a:lnTo>
                            <a:pt x="102832" y="100730"/>
                          </a:lnTo>
                          <a:cubicBezTo>
                            <a:pt x="101117" y="99396"/>
                            <a:pt x="98641" y="99492"/>
                            <a:pt x="97022" y="100920"/>
                          </a:cubicBezTo>
                          <a:cubicBezTo>
                            <a:pt x="92735" y="104730"/>
                            <a:pt x="87783" y="107683"/>
                            <a:pt x="82449" y="109588"/>
                          </a:cubicBezTo>
                          <a:cubicBezTo>
                            <a:pt x="80353" y="110350"/>
                            <a:pt x="79115" y="112446"/>
                            <a:pt x="79496" y="114541"/>
                          </a:cubicBezTo>
                          <a:lnTo>
                            <a:pt x="80448" y="121495"/>
                          </a:lnTo>
                          <a:lnTo>
                            <a:pt x="69018" y="123114"/>
                          </a:lnTo>
                          <a:lnTo>
                            <a:pt x="68066" y="116161"/>
                          </a:lnTo>
                          <a:cubicBezTo>
                            <a:pt x="67780" y="113970"/>
                            <a:pt x="65970" y="112351"/>
                            <a:pt x="63779" y="112160"/>
                          </a:cubicBezTo>
                          <a:cubicBezTo>
                            <a:pt x="58065" y="111779"/>
                            <a:pt x="52540" y="110350"/>
                            <a:pt x="47301" y="107969"/>
                          </a:cubicBezTo>
                          <a:cubicBezTo>
                            <a:pt x="46635" y="107683"/>
                            <a:pt x="45968" y="107493"/>
                            <a:pt x="45396" y="107493"/>
                          </a:cubicBezTo>
                          <a:cubicBezTo>
                            <a:pt x="43967" y="107778"/>
                            <a:pt x="42539" y="108445"/>
                            <a:pt x="41681" y="10958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8" name="Freeform: Shape 277">
                      <a:extLst>
                        <a:ext uri="{FF2B5EF4-FFF2-40B4-BE49-F238E27FC236}">
                          <a16:creationId xmlns:a16="http://schemas.microsoft.com/office/drawing/2014/main" id="{302168DA-6799-4EC9-AD5A-CCE6E93A3C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22528" y="4345257"/>
                      <a:ext cx="66294" cy="66341"/>
                    </a:xfrm>
                    <a:custGeom>
                      <a:avLst/>
                      <a:gdLst>
                        <a:gd name="connsiteX0" fmla="*/ 37862 w 66294"/>
                        <a:gd name="connsiteY0" fmla="*/ 65961 h 66341"/>
                        <a:gd name="connsiteX1" fmla="*/ 65961 w 66294"/>
                        <a:gd name="connsiteY1" fmla="*/ 28432 h 66341"/>
                        <a:gd name="connsiteX2" fmla="*/ 28432 w 66294"/>
                        <a:gd name="connsiteY2" fmla="*/ 334 h 66341"/>
                        <a:gd name="connsiteX3" fmla="*/ 334 w 66294"/>
                        <a:gd name="connsiteY3" fmla="*/ 37862 h 66341"/>
                        <a:gd name="connsiteX4" fmla="*/ 33100 w 66294"/>
                        <a:gd name="connsiteY4" fmla="*/ 66342 h 66341"/>
                        <a:gd name="connsiteX5" fmla="*/ 37862 w 66294"/>
                        <a:gd name="connsiteY5" fmla="*/ 65961 h 66341"/>
                        <a:gd name="connsiteX6" fmla="*/ 9478 w 66294"/>
                        <a:gd name="connsiteY6" fmla="*/ 36529 h 66341"/>
                        <a:gd name="connsiteX7" fmla="*/ 29766 w 66294"/>
                        <a:gd name="connsiteY7" fmla="*/ 9478 h 66341"/>
                        <a:gd name="connsiteX8" fmla="*/ 33195 w 66294"/>
                        <a:gd name="connsiteY8" fmla="*/ 9192 h 66341"/>
                        <a:gd name="connsiteX9" fmla="*/ 56817 w 66294"/>
                        <a:gd name="connsiteY9" fmla="*/ 29766 h 66341"/>
                        <a:gd name="connsiteX10" fmla="*/ 36529 w 66294"/>
                        <a:gd name="connsiteY10" fmla="*/ 56817 h 66341"/>
                        <a:gd name="connsiteX11" fmla="*/ 9478 w 66294"/>
                        <a:gd name="connsiteY11" fmla="*/ 36529 h 663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66294" h="66341">
                          <a:moveTo>
                            <a:pt x="37862" y="65961"/>
                          </a:moveTo>
                          <a:cubicBezTo>
                            <a:pt x="55960" y="63389"/>
                            <a:pt x="68533" y="46530"/>
                            <a:pt x="65961" y="28432"/>
                          </a:cubicBezTo>
                          <a:cubicBezTo>
                            <a:pt x="63389" y="10335"/>
                            <a:pt x="46530" y="-2238"/>
                            <a:pt x="28432" y="334"/>
                          </a:cubicBezTo>
                          <a:cubicBezTo>
                            <a:pt x="10335" y="2905"/>
                            <a:pt x="-2238" y="19765"/>
                            <a:pt x="334" y="37862"/>
                          </a:cubicBezTo>
                          <a:cubicBezTo>
                            <a:pt x="2715" y="54340"/>
                            <a:pt x="16908" y="66342"/>
                            <a:pt x="33100" y="66342"/>
                          </a:cubicBezTo>
                          <a:cubicBezTo>
                            <a:pt x="34624" y="66342"/>
                            <a:pt x="36243" y="66247"/>
                            <a:pt x="37862" y="65961"/>
                          </a:cubicBezTo>
                          <a:close/>
                          <a:moveTo>
                            <a:pt x="9478" y="36529"/>
                          </a:moveTo>
                          <a:cubicBezTo>
                            <a:pt x="7573" y="23479"/>
                            <a:pt x="16717" y="11287"/>
                            <a:pt x="29766" y="9478"/>
                          </a:cubicBezTo>
                          <a:cubicBezTo>
                            <a:pt x="30909" y="9287"/>
                            <a:pt x="32052" y="9192"/>
                            <a:pt x="33195" y="9192"/>
                          </a:cubicBezTo>
                          <a:cubicBezTo>
                            <a:pt x="44911" y="9192"/>
                            <a:pt x="55198" y="17764"/>
                            <a:pt x="56817" y="29766"/>
                          </a:cubicBezTo>
                          <a:cubicBezTo>
                            <a:pt x="58722" y="42815"/>
                            <a:pt x="49578" y="55007"/>
                            <a:pt x="36529" y="56817"/>
                          </a:cubicBezTo>
                          <a:cubicBezTo>
                            <a:pt x="23479" y="58722"/>
                            <a:pt x="11288" y="49673"/>
                            <a:pt x="9478" y="36529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49" name="Graphic 4">
                    <a:extLst>
                      <a:ext uri="{FF2B5EF4-FFF2-40B4-BE49-F238E27FC236}">
                        <a16:creationId xmlns:a16="http://schemas.microsoft.com/office/drawing/2014/main" id="{808D001A-FFD9-4E3A-BAA9-58316CC15C9F}"/>
                      </a:ext>
                    </a:extLst>
                  </p:cNvPr>
                  <p:cNvGrpSpPr/>
                  <p:nvPr/>
                </p:nvGrpSpPr>
                <p:grpSpPr>
                  <a:xfrm>
                    <a:off x="7866030" y="5394959"/>
                    <a:ext cx="237553" cy="262794"/>
                    <a:chOff x="7866030" y="5394959"/>
                    <a:chExt cx="237553" cy="262794"/>
                  </a:xfrm>
                  <a:solidFill>
                    <a:srgbClr val="FFFFFF"/>
                  </a:solidFill>
                </p:grpSpPr>
                <p:sp>
                  <p:nvSpPr>
                    <p:cNvPr id="272" name="Freeform: Shape 271">
                      <a:extLst>
                        <a:ext uri="{FF2B5EF4-FFF2-40B4-BE49-F238E27FC236}">
                          <a16:creationId xmlns:a16="http://schemas.microsoft.com/office/drawing/2014/main" id="{A96C2A40-6A1C-4BB7-BBD5-52B5A3F857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66030" y="5394959"/>
                      <a:ext cx="237553" cy="262794"/>
                    </a:xfrm>
                    <a:custGeom>
                      <a:avLst/>
                      <a:gdLst>
                        <a:gd name="connsiteX0" fmla="*/ 75724 w 237553"/>
                        <a:gd name="connsiteY0" fmla="*/ 262795 h 262794"/>
                        <a:gd name="connsiteX1" fmla="*/ 146875 w 237553"/>
                        <a:gd name="connsiteY1" fmla="*/ 212312 h 262794"/>
                        <a:gd name="connsiteX2" fmla="*/ 160401 w 237553"/>
                        <a:gd name="connsiteY2" fmla="*/ 212598 h 262794"/>
                        <a:gd name="connsiteX3" fmla="*/ 237363 w 237553"/>
                        <a:gd name="connsiteY3" fmla="*/ 187452 h 262794"/>
                        <a:gd name="connsiteX4" fmla="*/ 237363 w 237553"/>
                        <a:gd name="connsiteY4" fmla="*/ 187262 h 262794"/>
                        <a:gd name="connsiteX5" fmla="*/ 237363 w 237553"/>
                        <a:gd name="connsiteY5" fmla="*/ 187071 h 262794"/>
                        <a:gd name="connsiteX6" fmla="*/ 237363 w 237553"/>
                        <a:gd name="connsiteY6" fmla="*/ 158115 h 262794"/>
                        <a:gd name="connsiteX7" fmla="*/ 237363 w 237553"/>
                        <a:gd name="connsiteY7" fmla="*/ 156781 h 262794"/>
                        <a:gd name="connsiteX8" fmla="*/ 237554 w 237553"/>
                        <a:gd name="connsiteY8" fmla="*/ 154686 h 262794"/>
                        <a:gd name="connsiteX9" fmla="*/ 237363 w 237553"/>
                        <a:gd name="connsiteY9" fmla="*/ 152686 h 262794"/>
                        <a:gd name="connsiteX10" fmla="*/ 237363 w 237553"/>
                        <a:gd name="connsiteY10" fmla="*/ 127826 h 262794"/>
                        <a:gd name="connsiteX11" fmla="*/ 237554 w 237553"/>
                        <a:gd name="connsiteY11" fmla="*/ 125730 h 262794"/>
                        <a:gd name="connsiteX12" fmla="*/ 237363 w 237553"/>
                        <a:gd name="connsiteY12" fmla="*/ 123730 h 262794"/>
                        <a:gd name="connsiteX13" fmla="*/ 237363 w 237553"/>
                        <a:gd name="connsiteY13" fmla="*/ 96012 h 262794"/>
                        <a:gd name="connsiteX14" fmla="*/ 237554 w 237553"/>
                        <a:gd name="connsiteY14" fmla="*/ 93917 h 262794"/>
                        <a:gd name="connsiteX15" fmla="*/ 236887 w 237553"/>
                        <a:gd name="connsiteY15" fmla="*/ 90583 h 262794"/>
                        <a:gd name="connsiteX16" fmla="*/ 237268 w 237553"/>
                        <a:gd name="connsiteY16" fmla="*/ 87439 h 262794"/>
                        <a:gd name="connsiteX17" fmla="*/ 237268 w 237553"/>
                        <a:gd name="connsiteY17" fmla="*/ 87249 h 262794"/>
                        <a:gd name="connsiteX18" fmla="*/ 237268 w 237553"/>
                        <a:gd name="connsiteY18" fmla="*/ 87059 h 262794"/>
                        <a:gd name="connsiteX19" fmla="*/ 237268 w 237553"/>
                        <a:gd name="connsiteY19" fmla="*/ 56769 h 262794"/>
                        <a:gd name="connsiteX20" fmla="*/ 237458 w 237553"/>
                        <a:gd name="connsiteY20" fmla="*/ 54674 h 262794"/>
                        <a:gd name="connsiteX21" fmla="*/ 237268 w 237553"/>
                        <a:gd name="connsiteY21" fmla="*/ 52673 h 262794"/>
                        <a:gd name="connsiteX22" fmla="*/ 237268 w 237553"/>
                        <a:gd name="connsiteY22" fmla="*/ 24955 h 262794"/>
                        <a:gd name="connsiteX23" fmla="*/ 237458 w 237553"/>
                        <a:gd name="connsiteY23" fmla="*/ 22860 h 262794"/>
                        <a:gd name="connsiteX24" fmla="*/ 236791 w 237553"/>
                        <a:gd name="connsiteY24" fmla="*/ 19336 h 262794"/>
                        <a:gd name="connsiteX25" fmla="*/ 232696 w 237553"/>
                        <a:gd name="connsiteY25" fmla="*/ 13811 h 262794"/>
                        <a:gd name="connsiteX26" fmla="*/ 160211 w 237553"/>
                        <a:gd name="connsiteY26" fmla="*/ 0 h 262794"/>
                        <a:gd name="connsiteX27" fmla="*/ 87725 w 237553"/>
                        <a:gd name="connsiteY27" fmla="*/ 13811 h 262794"/>
                        <a:gd name="connsiteX28" fmla="*/ 83629 w 237553"/>
                        <a:gd name="connsiteY28" fmla="*/ 19336 h 262794"/>
                        <a:gd name="connsiteX29" fmla="*/ 82962 w 237553"/>
                        <a:gd name="connsiteY29" fmla="*/ 22860 h 262794"/>
                        <a:gd name="connsiteX30" fmla="*/ 83153 w 237553"/>
                        <a:gd name="connsiteY30" fmla="*/ 24955 h 262794"/>
                        <a:gd name="connsiteX31" fmla="*/ 83153 w 237553"/>
                        <a:gd name="connsiteY31" fmla="*/ 52673 h 262794"/>
                        <a:gd name="connsiteX32" fmla="*/ 82962 w 237553"/>
                        <a:gd name="connsiteY32" fmla="*/ 54674 h 262794"/>
                        <a:gd name="connsiteX33" fmla="*/ 83153 w 237553"/>
                        <a:gd name="connsiteY33" fmla="*/ 56769 h 262794"/>
                        <a:gd name="connsiteX34" fmla="*/ 83153 w 237553"/>
                        <a:gd name="connsiteY34" fmla="*/ 87059 h 262794"/>
                        <a:gd name="connsiteX35" fmla="*/ 83153 w 237553"/>
                        <a:gd name="connsiteY35" fmla="*/ 87249 h 262794"/>
                        <a:gd name="connsiteX36" fmla="*/ 83153 w 237553"/>
                        <a:gd name="connsiteY36" fmla="*/ 87439 h 262794"/>
                        <a:gd name="connsiteX37" fmla="*/ 83534 w 237553"/>
                        <a:gd name="connsiteY37" fmla="*/ 90583 h 262794"/>
                        <a:gd name="connsiteX38" fmla="*/ 82868 w 237553"/>
                        <a:gd name="connsiteY38" fmla="*/ 93917 h 262794"/>
                        <a:gd name="connsiteX39" fmla="*/ 83058 w 237553"/>
                        <a:gd name="connsiteY39" fmla="*/ 96012 h 262794"/>
                        <a:gd name="connsiteX40" fmla="*/ 83058 w 237553"/>
                        <a:gd name="connsiteY40" fmla="*/ 112395 h 262794"/>
                        <a:gd name="connsiteX41" fmla="*/ 75342 w 237553"/>
                        <a:gd name="connsiteY41" fmla="*/ 112014 h 262794"/>
                        <a:gd name="connsiteX42" fmla="*/ 0 w 237553"/>
                        <a:gd name="connsiteY42" fmla="*/ 187357 h 262794"/>
                        <a:gd name="connsiteX43" fmla="*/ 75724 w 237553"/>
                        <a:gd name="connsiteY43" fmla="*/ 262795 h 262794"/>
                        <a:gd name="connsiteX44" fmla="*/ 228600 w 237553"/>
                        <a:gd name="connsiteY44" fmla="*/ 186785 h 262794"/>
                        <a:gd name="connsiteX45" fmla="*/ 228600 w 237553"/>
                        <a:gd name="connsiteY45" fmla="*/ 187357 h 262794"/>
                        <a:gd name="connsiteX46" fmla="*/ 228600 w 237553"/>
                        <a:gd name="connsiteY46" fmla="*/ 187643 h 262794"/>
                        <a:gd name="connsiteX47" fmla="*/ 160401 w 237553"/>
                        <a:gd name="connsiteY47" fmla="*/ 202978 h 262794"/>
                        <a:gd name="connsiteX48" fmla="*/ 149543 w 237553"/>
                        <a:gd name="connsiteY48" fmla="*/ 202787 h 262794"/>
                        <a:gd name="connsiteX49" fmla="*/ 151066 w 237553"/>
                        <a:gd name="connsiteY49" fmla="*/ 187547 h 262794"/>
                        <a:gd name="connsiteX50" fmla="*/ 150971 w 237553"/>
                        <a:gd name="connsiteY50" fmla="*/ 183547 h 262794"/>
                        <a:gd name="connsiteX51" fmla="*/ 160401 w 237553"/>
                        <a:gd name="connsiteY51" fmla="*/ 183642 h 262794"/>
                        <a:gd name="connsiteX52" fmla="*/ 228600 w 237553"/>
                        <a:gd name="connsiteY52" fmla="*/ 172021 h 262794"/>
                        <a:gd name="connsiteX53" fmla="*/ 228600 w 237553"/>
                        <a:gd name="connsiteY53" fmla="*/ 186785 h 262794"/>
                        <a:gd name="connsiteX54" fmla="*/ 228600 w 237553"/>
                        <a:gd name="connsiteY54" fmla="*/ 157925 h 262794"/>
                        <a:gd name="connsiteX55" fmla="*/ 228600 w 237553"/>
                        <a:gd name="connsiteY55" fmla="*/ 158496 h 262794"/>
                        <a:gd name="connsiteX56" fmla="*/ 228600 w 237553"/>
                        <a:gd name="connsiteY56" fmla="*/ 158782 h 262794"/>
                        <a:gd name="connsiteX57" fmla="*/ 160401 w 237553"/>
                        <a:gd name="connsiteY57" fmla="*/ 174022 h 262794"/>
                        <a:gd name="connsiteX58" fmla="*/ 149828 w 237553"/>
                        <a:gd name="connsiteY58" fmla="*/ 173831 h 262794"/>
                        <a:gd name="connsiteX59" fmla="*/ 141827 w 237553"/>
                        <a:gd name="connsiteY59" fmla="*/ 151352 h 262794"/>
                        <a:gd name="connsiteX60" fmla="*/ 160401 w 237553"/>
                        <a:gd name="connsiteY60" fmla="*/ 151924 h 262794"/>
                        <a:gd name="connsiteX61" fmla="*/ 228600 w 237553"/>
                        <a:gd name="connsiteY61" fmla="*/ 140303 h 262794"/>
                        <a:gd name="connsiteX62" fmla="*/ 228600 w 237553"/>
                        <a:gd name="connsiteY62" fmla="*/ 157925 h 262794"/>
                        <a:gd name="connsiteX63" fmla="*/ 228600 w 237553"/>
                        <a:gd name="connsiteY63" fmla="*/ 86868 h 262794"/>
                        <a:gd name="connsiteX64" fmla="*/ 228600 w 237553"/>
                        <a:gd name="connsiteY64" fmla="*/ 87439 h 262794"/>
                        <a:gd name="connsiteX65" fmla="*/ 228600 w 237553"/>
                        <a:gd name="connsiteY65" fmla="*/ 87725 h 262794"/>
                        <a:gd name="connsiteX66" fmla="*/ 160401 w 237553"/>
                        <a:gd name="connsiteY66" fmla="*/ 103061 h 262794"/>
                        <a:gd name="connsiteX67" fmla="*/ 92202 w 237553"/>
                        <a:gd name="connsiteY67" fmla="*/ 87725 h 262794"/>
                        <a:gd name="connsiteX68" fmla="*/ 92202 w 237553"/>
                        <a:gd name="connsiteY68" fmla="*/ 87249 h 262794"/>
                        <a:gd name="connsiteX69" fmla="*/ 92202 w 237553"/>
                        <a:gd name="connsiteY69" fmla="*/ 86963 h 262794"/>
                        <a:gd name="connsiteX70" fmla="*/ 92202 w 237553"/>
                        <a:gd name="connsiteY70" fmla="*/ 69342 h 262794"/>
                        <a:gd name="connsiteX71" fmla="*/ 160401 w 237553"/>
                        <a:gd name="connsiteY71" fmla="*/ 80963 h 262794"/>
                        <a:gd name="connsiteX72" fmla="*/ 228600 w 237553"/>
                        <a:gd name="connsiteY72" fmla="*/ 69342 h 262794"/>
                        <a:gd name="connsiteX73" fmla="*/ 228600 w 237553"/>
                        <a:gd name="connsiteY73" fmla="*/ 86868 h 262794"/>
                        <a:gd name="connsiteX74" fmla="*/ 160401 w 237553"/>
                        <a:gd name="connsiteY74" fmla="*/ 11335 h 262794"/>
                        <a:gd name="connsiteX75" fmla="*/ 227076 w 237553"/>
                        <a:gd name="connsiteY75" fmla="*/ 22955 h 262794"/>
                        <a:gd name="connsiteX76" fmla="*/ 160401 w 237553"/>
                        <a:gd name="connsiteY76" fmla="*/ 34671 h 262794"/>
                        <a:gd name="connsiteX77" fmla="*/ 93630 w 237553"/>
                        <a:gd name="connsiteY77" fmla="*/ 22955 h 262794"/>
                        <a:gd name="connsiteX78" fmla="*/ 160401 w 237553"/>
                        <a:gd name="connsiteY78" fmla="*/ 11335 h 262794"/>
                        <a:gd name="connsiteX79" fmla="*/ 160401 w 237553"/>
                        <a:gd name="connsiteY79" fmla="*/ 45815 h 262794"/>
                        <a:gd name="connsiteX80" fmla="*/ 228600 w 237553"/>
                        <a:gd name="connsiteY80" fmla="*/ 34957 h 262794"/>
                        <a:gd name="connsiteX81" fmla="*/ 228600 w 237553"/>
                        <a:gd name="connsiteY81" fmla="*/ 55150 h 262794"/>
                        <a:gd name="connsiteX82" fmla="*/ 228600 w 237553"/>
                        <a:gd name="connsiteY82" fmla="*/ 55721 h 262794"/>
                        <a:gd name="connsiteX83" fmla="*/ 228600 w 237553"/>
                        <a:gd name="connsiteY83" fmla="*/ 56007 h 262794"/>
                        <a:gd name="connsiteX84" fmla="*/ 160401 w 237553"/>
                        <a:gd name="connsiteY84" fmla="*/ 71342 h 262794"/>
                        <a:gd name="connsiteX85" fmla="*/ 92202 w 237553"/>
                        <a:gd name="connsiteY85" fmla="*/ 56007 h 262794"/>
                        <a:gd name="connsiteX86" fmla="*/ 92202 w 237553"/>
                        <a:gd name="connsiteY86" fmla="*/ 55531 h 262794"/>
                        <a:gd name="connsiteX87" fmla="*/ 92202 w 237553"/>
                        <a:gd name="connsiteY87" fmla="*/ 55245 h 262794"/>
                        <a:gd name="connsiteX88" fmla="*/ 92202 w 237553"/>
                        <a:gd name="connsiteY88" fmla="*/ 35052 h 262794"/>
                        <a:gd name="connsiteX89" fmla="*/ 160401 w 237553"/>
                        <a:gd name="connsiteY89" fmla="*/ 45815 h 262794"/>
                        <a:gd name="connsiteX90" fmla="*/ 160401 w 237553"/>
                        <a:gd name="connsiteY90" fmla="*/ 116777 h 262794"/>
                        <a:gd name="connsiteX91" fmla="*/ 228600 w 237553"/>
                        <a:gd name="connsiteY91" fmla="*/ 105918 h 262794"/>
                        <a:gd name="connsiteX92" fmla="*/ 228600 w 237553"/>
                        <a:gd name="connsiteY92" fmla="*/ 126111 h 262794"/>
                        <a:gd name="connsiteX93" fmla="*/ 228600 w 237553"/>
                        <a:gd name="connsiteY93" fmla="*/ 126683 h 262794"/>
                        <a:gd name="connsiteX94" fmla="*/ 228600 w 237553"/>
                        <a:gd name="connsiteY94" fmla="*/ 126968 h 262794"/>
                        <a:gd name="connsiteX95" fmla="*/ 160401 w 237553"/>
                        <a:gd name="connsiteY95" fmla="*/ 142208 h 262794"/>
                        <a:gd name="connsiteX96" fmla="*/ 135064 w 237553"/>
                        <a:gd name="connsiteY96" fmla="*/ 141065 h 262794"/>
                        <a:gd name="connsiteX97" fmla="*/ 92202 w 237553"/>
                        <a:gd name="connsiteY97" fmla="*/ 113919 h 262794"/>
                        <a:gd name="connsiteX98" fmla="*/ 92202 w 237553"/>
                        <a:gd name="connsiteY98" fmla="*/ 105823 h 262794"/>
                        <a:gd name="connsiteX99" fmla="*/ 160401 w 237553"/>
                        <a:gd name="connsiteY99" fmla="*/ 116777 h 262794"/>
                        <a:gd name="connsiteX100" fmla="*/ 75724 w 237553"/>
                        <a:gd name="connsiteY100" fmla="*/ 121729 h 262794"/>
                        <a:gd name="connsiteX101" fmla="*/ 141446 w 237553"/>
                        <a:gd name="connsiteY101" fmla="*/ 187452 h 262794"/>
                        <a:gd name="connsiteX102" fmla="*/ 75724 w 237553"/>
                        <a:gd name="connsiteY102" fmla="*/ 253175 h 262794"/>
                        <a:gd name="connsiteX103" fmla="*/ 10001 w 237553"/>
                        <a:gd name="connsiteY103" fmla="*/ 187452 h 262794"/>
                        <a:gd name="connsiteX104" fmla="*/ 75724 w 237553"/>
                        <a:gd name="connsiteY104" fmla="*/ 121729 h 2627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</a:cxnLst>
                      <a:rect l="l" t="t" r="r" b="b"/>
                      <a:pathLst>
                        <a:path w="237553" h="262794">
                          <a:moveTo>
                            <a:pt x="75724" y="262795"/>
                          </a:moveTo>
                          <a:cubicBezTo>
                            <a:pt x="108585" y="262795"/>
                            <a:pt x="136588" y="241649"/>
                            <a:pt x="146875" y="212312"/>
                          </a:cubicBezTo>
                          <a:cubicBezTo>
                            <a:pt x="151924" y="212503"/>
                            <a:pt x="156591" y="212598"/>
                            <a:pt x="160401" y="212598"/>
                          </a:cubicBezTo>
                          <a:cubicBezTo>
                            <a:pt x="183546" y="212598"/>
                            <a:pt x="237363" y="210121"/>
                            <a:pt x="237363" y="187452"/>
                          </a:cubicBezTo>
                          <a:cubicBezTo>
                            <a:pt x="237363" y="187357"/>
                            <a:pt x="237363" y="187357"/>
                            <a:pt x="237363" y="187262"/>
                          </a:cubicBezTo>
                          <a:cubicBezTo>
                            <a:pt x="237363" y="187166"/>
                            <a:pt x="237363" y="187166"/>
                            <a:pt x="237363" y="187071"/>
                          </a:cubicBezTo>
                          <a:lnTo>
                            <a:pt x="237363" y="158115"/>
                          </a:lnTo>
                          <a:lnTo>
                            <a:pt x="237363" y="156781"/>
                          </a:lnTo>
                          <a:cubicBezTo>
                            <a:pt x="237458" y="156115"/>
                            <a:pt x="237554" y="155448"/>
                            <a:pt x="237554" y="154686"/>
                          </a:cubicBezTo>
                          <a:cubicBezTo>
                            <a:pt x="237554" y="154019"/>
                            <a:pt x="237458" y="153353"/>
                            <a:pt x="237363" y="152686"/>
                          </a:cubicBezTo>
                          <a:lnTo>
                            <a:pt x="237363" y="127826"/>
                          </a:lnTo>
                          <a:cubicBezTo>
                            <a:pt x="237458" y="127159"/>
                            <a:pt x="237554" y="126492"/>
                            <a:pt x="237554" y="125730"/>
                          </a:cubicBezTo>
                          <a:cubicBezTo>
                            <a:pt x="237554" y="125063"/>
                            <a:pt x="237458" y="124396"/>
                            <a:pt x="237363" y="123730"/>
                          </a:cubicBezTo>
                          <a:lnTo>
                            <a:pt x="237363" y="96012"/>
                          </a:lnTo>
                          <a:cubicBezTo>
                            <a:pt x="237458" y="95345"/>
                            <a:pt x="237554" y="94679"/>
                            <a:pt x="237554" y="93917"/>
                          </a:cubicBezTo>
                          <a:cubicBezTo>
                            <a:pt x="237554" y="92678"/>
                            <a:pt x="237268" y="91630"/>
                            <a:pt x="236887" y="90583"/>
                          </a:cubicBezTo>
                          <a:cubicBezTo>
                            <a:pt x="237172" y="89630"/>
                            <a:pt x="237268" y="88583"/>
                            <a:pt x="237268" y="87439"/>
                          </a:cubicBezTo>
                          <a:cubicBezTo>
                            <a:pt x="237268" y="87344"/>
                            <a:pt x="237268" y="87344"/>
                            <a:pt x="237268" y="87249"/>
                          </a:cubicBezTo>
                          <a:cubicBezTo>
                            <a:pt x="237268" y="87154"/>
                            <a:pt x="237268" y="87154"/>
                            <a:pt x="237268" y="87059"/>
                          </a:cubicBezTo>
                          <a:lnTo>
                            <a:pt x="237268" y="56769"/>
                          </a:lnTo>
                          <a:cubicBezTo>
                            <a:pt x="237363" y="56102"/>
                            <a:pt x="237458" y="55436"/>
                            <a:pt x="237458" y="54674"/>
                          </a:cubicBezTo>
                          <a:cubicBezTo>
                            <a:pt x="237458" y="54007"/>
                            <a:pt x="237363" y="53340"/>
                            <a:pt x="237268" y="52673"/>
                          </a:cubicBezTo>
                          <a:lnTo>
                            <a:pt x="237268" y="24955"/>
                          </a:lnTo>
                          <a:cubicBezTo>
                            <a:pt x="237363" y="24289"/>
                            <a:pt x="237458" y="23622"/>
                            <a:pt x="237458" y="22860"/>
                          </a:cubicBezTo>
                          <a:cubicBezTo>
                            <a:pt x="237458" y="21622"/>
                            <a:pt x="237172" y="20479"/>
                            <a:pt x="236791" y="19336"/>
                          </a:cubicBezTo>
                          <a:cubicBezTo>
                            <a:pt x="236125" y="17050"/>
                            <a:pt x="234696" y="15050"/>
                            <a:pt x="232696" y="13811"/>
                          </a:cubicBezTo>
                          <a:cubicBezTo>
                            <a:pt x="216979" y="476"/>
                            <a:pt x="166878" y="0"/>
                            <a:pt x="160211" y="0"/>
                          </a:cubicBezTo>
                          <a:cubicBezTo>
                            <a:pt x="153543" y="0"/>
                            <a:pt x="103441" y="476"/>
                            <a:pt x="87725" y="13811"/>
                          </a:cubicBezTo>
                          <a:cubicBezTo>
                            <a:pt x="85820" y="15050"/>
                            <a:pt x="84296" y="16954"/>
                            <a:pt x="83629" y="19336"/>
                          </a:cubicBezTo>
                          <a:cubicBezTo>
                            <a:pt x="83248" y="20479"/>
                            <a:pt x="82962" y="21622"/>
                            <a:pt x="82962" y="22860"/>
                          </a:cubicBezTo>
                          <a:cubicBezTo>
                            <a:pt x="82962" y="23527"/>
                            <a:pt x="83058" y="24289"/>
                            <a:pt x="83153" y="24955"/>
                          </a:cubicBezTo>
                          <a:lnTo>
                            <a:pt x="83153" y="52673"/>
                          </a:lnTo>
                          <a:cubicBezTo>
                            <a:pt x="83058" y="53340"/>
                            <a:pt x="82962" y="53912"/>
                            <a:pt x="82962" y="54674"/>
                          </a:cubicBezTo>
                          <a:cubicBezTo>
                            <a:pt x="82962" y="55436"/>
                            <a:pt x="83058" y="56102"/>
                            <a:pt x="83153" y="56769"/>
                          </a:cubicBezTo>
                          <a:lnTo>
                            <a:pt x="83153" y="87059"/>
                          </a:lnTo>
                          <a:cubicBezTo>
                            <a:pt x="83153" y="87154"/>
                            <a:pt x="83153" y="87154"/>
                            <a:pt x="83153" y="87249"/>
                          </a:cubicBezTo>
                          <a:cubicBezTo>
                            <a:pt x="83153" y="87344"/>
                            <a:pt x="83153" y="87344"/>
                            <a:pt x="83153" y="87439"/>
                          </a:cubicBezTo>
                          <a:cubicBezTo>
                            <a:pt x="83153" y="88487"/>
                            <a:pt x="83344" y="89535"/>
                            <a:pt x="83534" y="90583"/>
                          </a:cubicBezTo>
                          <a:cubicBezTo>
                            <a:pt x="83153" y="91630"/>
                            <a:pt x="82868" y="92774"/>
                            <a:pt x="82868" y="93917"/>
                          </a:cubicBezTo>
                          <a:cubicBezTo>
                            <a:pt x="82868" y="94583"/>
                            <a:pt x="82962" y="95345"/>
                            <a:pt x="83058" y="96012"/>
                          </a:cubicBezTo>
                          <a:lnTo>
                            <a:pt x="83058" y="112395"/>
                          </a:lnTo>
                          <a:cubicBezTo>
                            <a:pt x="80486" y="112109"/>
                            <a:pt x="77914" y="112014"/>
                            <a:pt x="75342" y="112014"/>
                          </a:cubicBezTo>
                          <a:cubicBezTo>
                            <a:pt x="33814" y="112014"/>
                            <a:pt x="0" y="145828"/>
                            <a:pt x="0" y="187357"/>
                          </a:cubicBezTo>
                          <a:cubicBezTo>
                            <a:pt x="381" y="228981"/>
                            <a:pt x="34194" y="262795"/>
                            <a:pt x="75724" y="262795"/>
                          </a:cubicBezTo>
                          <a:close/>
                          <a:moveTo>
                            <a:pt x="228600" y="186785"/>
                          </a:moveTo>
                          <a:cubicBezTo>
                            <a:pt x="228600" y="186976"/>
                            <a:pt x="228600" y="187166"/>
                            <a:pt x="228600" y="187357"/>
                          </a:cubicBezTo>
                          <a:cubicBezTo>
                            <a:pt x="228600" y="187452"/>
                            <a:pt x="228600" y="187547"/>
                            <a:pt x="228600" y="187643"/>
                          </a:cubicBezTo>
                          <a:cubicBezTo>
                            <a:pt x="228124" y="196120"/>
                            <a:pt x="197739" y="202978"/>
                            <a:pt x="160401" y="202978"/>
                          </a:cubicBezTo>
                          <a:cubicBezTo>
                            <a:pt x="156686" y="202978"/>
                            <a:pt x="153067" y="202883"/>
                            <a:pt x="149543" y="202787"/>
                          </a:cubicBezTo>
                          <a:cubicBezTo>
                            <a:pt x="150590" y="197834"/>
                            <a:pt x="151066" y="192786"/>
                            <a:pt x="151066" y="187547"/>
                          </a:cubicBezTo>
                          <a:cubicBezTo>
                            <a:pt x="151066" y="186214"/>
                            <a:pt x="151066" y="184880"/>
                            <a:pt x="150971" y="183547"/>
                          </a:cubicBezTo>
                          <a:cubicBezTo>
                            <a:pt x="154400" y="183642"/>
                            <a:pt x="157639" y="183642"/>
                            <a:pt x="160401" y="183642"/>
                          </a:cubicBezTo>
                          <a:cubicBezTo>
                            <a:pt x="177736" y="183642"/>
                            <a:pt x="212312" y="182309"/>
                            <a:pt x="228600" y="172021"/>
                          </a:cubicBezTo>
                          <a:lnTo>
                            <a:pt x="228600" y="186785"/>
                          </a:lnTo>
                          <a:close/>
                          <a:moveTo>
                            <a:pt x="228600" y="157925"/>
                          </a:moveTo>
                          <a:cubicBezTo>
                            <a:pt x="228600" y="158115"/>
                            <a:pt x="228600" y="158305"/>
                            <a:pt x="228600" y="158496"/>
                          </a:cubicBezTo>
                          <a:cubicBezTo>
                            <a:pt x="228600" y="158591"/>
                            <a:pt x="228600" y="158687"/>
                            <a:pt x="228600" y="158782"/>
                          </a:cubicBezTo>
                          <a:cubicBezTo>
                            <a:pt x="228124" y="167259"/>
                            <a:pt x="197739" y="174022"/>
                            <a:pt x="160401" y="174022"/>
                          </a:cubicBezTo>
                          <a:cubicBezTo>
                            <a:pt x="156781" y="174022"/>
                            <a:pt x="153257" y="173927"/>
                            <a:pt x="149828" y="173831"/>
                          </a:cubicBezTo>
                          <a:cubicBezTo>
                            <a:pt x="148304" y="165830"/>
                            <a:pt x="145637" y="158305"/>
                            <a:pt x="141827" y="151352"/>
                          </a:cubicBezTo>
                          <a:cubicBezTo>
                            <a:pt x="148876" y="151733"/>
                            <a:pt x="155353" y="151924"/>
                            <a:pt x="160401" y="151924"/>
                          </a:cubicBezTo>
                          <a:cubicBezTo>
                            <a:pt x="177736" y="151924"/>
                            <a:pt x="212312" y="150590"/>
                            <a:pt x="228600" y="140303"/>
                          </a:cubicBezTo>
                          <a:lnTo>
                            <a:pt x="228600" y="157925"/>
                          </a:lnTo>
                          <a:close/>
                          <a:moveTo>
                            <a:pt x="228600" y="86868"/>
                          </a:moveTo>
                          <a:cubicBezTo>
                            <a:pt x="228600" y="87059"/>
                            <a:pt x="228600" y="87249"/>
                            <a:pt x="228600" y="87439"/>
                          </a:cubicBezTo>
                          <a:cubicBezTo>
                            <a:pt x="228600" y="87535"/>
                            <a:pt x="228600" y="87630"/>
                            <a:pt x="228600" y="87725"/>
                          </a:cubicBezTo>
                          <a:cubicBezTo>
                            <a:pt x="228124" y="96203"/>
                            <a:pt x="197739" y="103061"/>
                            <a:pt x="160401" y="103061"/>
                          </a:cubicBezTo>
                          <a:cubicBezTo>
                            <a:pt x="123063" y="103061"/>
                            <a:pt x="92678" y="96203"/>
                            <a:pt x="92202" y="87725"/>
                          </a:cubicBezTo>
                          <a:cubicBezTo>
                            <a:pt x="92202" y="87535"/>
                            <a:pt x="92202" y="87344"/>
                            <a:pt x="92202" y="87249"/>
                          </a:cubicBezTo>
                          <a:cubicBezTo>
                            <a:pt x="92202" y="87154"/>
                            <a:pt x="92202" y="87059"/>
                            <a:pt x="92202" y="86963"/>
                          </a:cubicBezTo>
                          <a:lnTo>
                            <a:pt x="92202" y="69342"/>
                          </a:lnTo>
                          <a:cubicBezTo>
                            <a:pt x="108395" y="79629"/>
                            <a:pt x="143065" y="80963"/>
                            <a:pt x="160401" y="80963"/>
                          </a:cubicBezTo>
                          <a:cubicBezTo>
                            <a:pt x="177736" y="80963"/>
                            <a:pt x="212312" y="79629"/>
                            <a:pt x="228600" y="69342"/>
                          </a:cubicBezTo>
                          <a:lnTo>
                            <a:pt x="228600" y="86868"/>
                          </a:lnTo>
                          <a:close/>
                          <a:moveTo>
                            <a:pt x="160401" y="11335"/>
                          </a:moveTo>
                          <a:cubicBezTo>
                            <a:pt x="199072" y="11335"/>
                            <a:pt x="223075" y="18479"/>
                            <a:pt x="227076" y="22955"/>
                          </a:cubicBezTo>
                          <a:cubicBezTo>
                            <a:pt x="223075" y="27432"/>
                            <a:pt x="199072" y="34671"/>
                            <a:pt x="160401" y="34671"/>
                          </a:cubicBezTo>
                          <a:cubicBezTo>
                            <a:pt x="121729" y="34671"/>
                            <a:pt x="97727" y="27527"/>
                            <a:pt x="93630" y="22955"/>
                          </a:cubicBezTo>
                          <a:cubicBezTo>
                            <a:pt x="97727" y="18574"/>
                            <a:pt x="121729" y="11335"/>
                            <a:pt x="160401" y="11335"/>
                          </a:cubicBezTo>
                          <a:close/>
                          <a:moveTo>
                            <a:pt x="160401" y="45815"/>
                          </a:moveTo>
                          <a:cubicBezTo>
                            <a:pt x="166497" y="45815"/>
                            <a:pt x="209550" y="45434"/>
                            <a:pt x="228600" y="34957"/>
                          </a:cubicBezTo>
                          <a:lnTo>
                            <a:pt x="228600" y="55150"/>
                          </a:lnTo>
                          <a:cubicBezTo>
                            <a:pt x="228600" y="55340"/>
                            <a:pt x="228600" y="55531"/>
                            <a:pt x="228600" y="55721"/>
                          </a:cubicBezTo>
                          <a:cubicBezTo>
                            <a:pt x="228600" y="55817"/>
                            <a:pt x="228600" y="55912"/>
                            <a:pt x="228600" y="56007"/>
                          </a:cubicBezTo>
                          <a:cubicBezTo>
                            <a:pt x="228124" y="64484"/>
                            <a:pt x="197739" y="71342"/>
                            <a:pt x="160401" y="71342"/>
                          </a:cubicBezTo>
                          <a:cubicBezTo>
                            <a:pt x="123063" y="71342"/>
                            <a:pt x="92678" y="64484"/>
                            <a:pt x="92202" y="56007"/>
                          </a:cubicBezTo>
                          <a:cubicBezTo>
                            <a:pt x="92202" y="55817"/>
                            <a:pt x="92202" y="55626"/>
                            <a:pt x="92202" y="55531"/>
                          </a:cubicBezTo>
                          <a:cubicBezTo>
                            <a:pt x="92202" y="55436"/>
                            <a:pt x="92202" y="55340"/>
                            <a:pt x="92202" y="55245"/>
                          </a:cubicBezTo>
                          <a:lnTo>
                            <a:pt x="92202" y="35052"/>
                          </a:lnTo>
                          <a:cubicBezTo>
                            <a:pt x="111252" y="45434"/>
                            <a:pt x="154305" y="45815"/>
                            <a:pt x="160401" y="45815"/>
                          </a:cubicBezTo>
                          <a:close/>
                          <a:moveTo>
                            <a:pt x="160401" y="116777"/>
                          </a:moveTo>
                          <a:cubicBezTo>
                            <a:pt x="166497" y="116777"/>
                            <a:pt x="209550" y="116396"/>
                            <a:pt x="228600" y="105918"/>
                          </a:cubicBezTo>
                          <a:lnTo>
                            <a:pt x="228600" y="126111"/>
                          </a:lnTo>
                          <a:cubicBezTo>
                            <a:pt x="228600" y="126302"/>
                            <a:pt x="228600" y="126492"/>
                            <a:pt x="228600" y="126683"/>
                          </a:cubicBezTo>
                          <a:cubicBezTo>
                            <a:pt x="228600" y="126778"/>
                            <a:pt x="228600" y="126873"/>
                            <a:pt x="228600" y="126968"/>
                          </a:cubicBezTo>
                          <a:cubicBezTo>
                            <a:pt x="228124" y="135446"/>
                            <a:pt x="197739" y="142208"/>
                            <a:pt x="160401" y="142208"/>
                          </a:cubicBezTo>
                          <a:cubicBezTo>
                            <a:pt x="151447" y="142208"/>
                            <a:pt x="142875" y="141827"/>
                            <a:pt x="135064" y="141065"/>
                          </a:cubicBezTo>
                          <a:cubicBezTo>
                            <a:pt x="124492" y="127635"/>
                            <a:pt x="109442" y="117824"/>
                            <a:pt x="92202" y="113919"/>
                          </a:cubicBezTo>
                          <a:lnTo>
                            <a:pt x="92202" y="105823"/>
                          </a:lnTo>
                          <a:cubicBezTo>
                            <a:pt x="111252" y="116396"/>
                            <a:pt x="154305" y="116777"/>
                            <a:pt x="160401" y="116777"/>
                          </a:cubicBezTo>
                          <a:close/>
                          <a:moveTo>
                            <a:pt x="75724" y="121729"/>
                          </a:moveTo>
                          <a:cubicBezTo>
                            <a:pt x="111919" y="121729"/>
                            <a:pt x="141446" y="151162"/>
                            <a:pt x="141446" y="187452"/>
                          </a:cubicBezTo>
                          <a:cubicBezTo>
                            <a:pt x="141446" y="223647"/>
                            <a:pt x="112014" y="253175"/>
                            <a:pt x="75724" y="253175"/>
                          </a:cubicBezTo>
                          <a:cubicBezTo>
                            <a:pt x="39528" y="253175"/>
                            <a:pt x="10001" y="223742"/>
                            <a:pt x="10001" y="187452"/>
                          </a:cubicBezTo>
                          <a:cubicBezTo>
                            <a:pt x="10001" y="151257"/>
                            <a:pt x="39528" y="121729"/>
                            <a:pt x="75724" y="121729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3" name="Freeform: Shape 272">
                      <a:extLst>
                        <a:ext uri="{FF2B5EF4-FFF2-40B4-BE49-F238E27FC236}">
                          <a16:creationId xmlns:a16="http://schemas.microsoft.com/office/drawing/2014/main" id="{6470E99B-10DC-41B6-A7E1-16522FDCF8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90986" y="5531643"/>
                      <a:ext cx="101536" cy="101536"/>
                    </a:xfrm>
                    <a:custGeom>
                      <a:avLst/>
                      <a:gdLst>
                        <a:gd name="connsiteX0" fmla="*/ 50768 w 101536"/>
                        <a:gd name="connsiteY0" fmla="*/ 101537 h 101536"/>
                        <a:gd name="connsiteX1" fmla="*/ 101536 w 101536"/>
                        <a:gd name="connsiteY1" fmla="*/ 50768 h 101536"/>
                        <a:gd name="connsiteX2" fmla="*/ 50768 w 101536"/>
                        <a:gd name="connsiteY2" fmla="*/ 0 h 101536"/>
                        <a:gd name="connsiteX3" fmla="*/ 0 w 101536"/>
                        <a:gd name="connsiteY3" fmla="*/ 50768 h 101536"/>
                        <a:gd name="connsiteX4" fmla="*/ 50768 w 101536"/>
                        <a:gd name="connsiteY4" fmla="*/ 101537 h 101536"/>
                        <a:gd name="connsiteX5" fmla="*/ 50768 w 101536"/>
                        <a:gd name="connsiteY5" fmla="*/ 6477 h 101536"/>
                        <a:gd name="connsiteX6" fmla="*/ 95059 w 101536"/>
                        <a:gd name="connsiteY6" fmla="*/ 50768 h 101536"/>
                        <a:gd name="connsiteX7" fmla="*/ 50768 w 101536"/>
                        <a:gd name="connsiteY7" fmla="*/ 95155 h 101536"/>
                        <a:gd name="connsiteX8" fmla="*/ 6477 w 101536"/>
                        <a:gd name="connsiteY8" fmla="*/ 50768 h 101536"/>
                        <a:gd name="connsiteX9" fmla="*/ 50768 w 101536"/>
                        <a:gd name="connsiteY9" fmla="*/ 6477 h 1015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01536" h="101536">
                          <a:moveTo>
                            <a:pt x="50768" y="101537"/>
                          </a:moveTo>
                          <a:cubicBezTo>
                            <a:pt x="78771" y="101537"/>
                            <a:pt x="101536" y="78772"/>
                            <a:pt x="101536" y="50768"/>
                          </a:cubicBezTo>
                          <a:cubicBezTo>
                            <a:pt x="101536" y="22765"/>
                            <a:pt x="78771" y="0"/>
                            <a:pt x="50768" y="0"/>
                          </a:cubicBezTo>
                          <a:cubicBezTo>
                            <a:pt x="22765" y="0"/>
                            <a:pt x="0" y="22765"/>
                            <a:pt x="0" y="50768"/>
                          </a:cubicBezTo>
                          <a:cubicBezTo>
                            <a:pt x="0" y="78772"/>
                            <a:pt x="22765" y="101537"/>
                            <a:pt x="50768" y="101537"/>
                          </a:cubicBezTo>
                          <a:close/>
                          <a:moveTo>
                            <a:pt x="50768" y="6477"/>
                          </a:moveTo>
                          <a:cubicBezTo>
                            <a:pt x="75247" y="6477"/>
                            <a:pt x="95059" y="26384"/>
                            <a:pt x="95059" y="50768"/>
                          </a:cubicBezTo>
                          <a:cubicBezTo>
                            <a:pt x="95059" y="75247"/>
                            <a:pt x="75152" y="95155"/>
                            <a:pt x="50768" y="95155"/>
                          </a:cubicBezTo>
                          <a:cubicBezTo>
                            <a:pt x="26289" y="95155"/>
                            <a:pt x="6477" y="75247"/>
                            <a:pt x="6477" y="50768"/>
                          </a:cubicBezTo>
                          <a:cubicBezTo>
                            <a:pt x="6477" y="26289"/>
                            <a:pt x="26384" y="6477"/>
                            <a:pt x="50768" y="6477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4" name="Freeform: Shape 273">
                      <a:extLst>
                        <a:ext uri="{FF2B5EF4-FFF2-40B4-BE49-F238E27FC236}">
                          <a16:creationId xmlns:a16="http://schemas.microsoft.com/office/drawing/2014/main" id="{F30C5567-1325-406E-85E4-973BE3BFA4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23378" y="5547264"/>
                      <a:ext cx="37902" cy="70675"/>
                    </a:xfrm>
                    <a:custGeom>
                      <a:avLst/>
                      <a:gdLst>
                        <a:gd name="connsiteX0" fmla="*/ 2469 w 37902"/>
                        <a:gd name="connsiteY0" fmla="*/ 58959 h 70675"/>
                        <a:gd name="connsiteX1" fmla="*/ 8946 w 37902"/>
                        <a:gd name="connsiteY1" fmla="*/ 62008 h 70675"/>
                        <a:gd name="connsiteX2" fmla="*/ 11613 w 37902"/>
                        <a:gd name="connsiteY2" fmla="*/ 62674 h 70675"/>
                        <a:gd name="connsiteX3" fmla="*/ 11613 w 37902"/>
                        <a:gd name="connsiteY3" fmla="*/ 67437 h 70675"/>
                        <a:gd name="connsiteX4" fmla="*/ 14852 w 37902"/>
                        <a:gd name="connsiteY4" fmla="*/ 70675 h 70675"/>
                        <a:gd name="connsiteX5" fmla="*/ 23044 w 37902"/>
                        <a:gd name="connsiteY5" fmla="*/ 70675 h 70675"/>
                        <a:gd name="connsiteX6" fmla="*/ 26282 w 37902"/>
                        <a:gd name="connsiteY6" fmla="*/ 67437 h 70675"/>
                        <a:gd name="connsiteX7" fmla="*/ 26282 w 37902"/>
                        <a:gd name="connsiteY7" fmla="*/ 61817 h 70675"/>
                        <a:gd name="connsiteX8" fmla="*/ 33711 w 37902"/>
                        <a:gd name="connsiteY8" fmla="*/ 56674 h 70675"/>
                        <a:gd name="connsiteX9" fmla="*/ 37902 w 37902"/>
                        <a:gd name="connsiteY9" fmla="*/ 45339 h 70675"/>
                        <a:gd name="connsiteX10" fmla="*/ 36854 w 37902"/>
                        <a:gd name="connsiteY10" fmla="*/ 39243 h 70675"/>
                        <a:gd name="connsiteX11" fmla="*/ 31520 w 37902"/>
                        <a:gd name="connsiteY11" fmla="*/ 31909 h 70675"/>
                        <a:gd name="connsiteX12" fmla="*/ 23424 w 37902"/>
                        <a:gd name="connsiteY12" fmla="*/ 27337 h 70675"/>
                        <a:gd name="connsiteX13" fmla="*/ 23139 w 37902"/>
                        <a:gd name="connsiteY13" fmla="*/ 27241 h 70675"/>
                        <a:gd name="connsiteX14" fmla="*/ 17710 w 37902"/>
                        <a:gd name="connsiteY14" fmla="*/ 24384 h 70675"/>
                        <a:gd name="connsiteX15" fmla="*/ 17328 w 37902"/>
                        <a:gd name="connsiteY15" fmla="*/ 23908 h 70675"/>
                        <a:gd name="connsiteX16" fmla="*/ 17328 w 37902"/>
                        <a:gd name="connsiteY16" fmla="*/ 23526 h 70675"/>
                        <a:gd name="connsiteX17" fmla="*/ 17614 w 37902"/>
                        <a:gd name="connsiteY17" fmla="*/ 22860 h 70675"/>
                        <a:gd name="connsiteX18" fmla="*/ 20186 w 37902"/>
                        <a:gd name="connsiteY18" fmla="*/ 22193 h 70675"/>
                        <a:gd name="connsiteX19" fmla="*/ 24472 w 37902"/>
                        <a:gd name="connsiteY19" fmla="*/ 22860 h 70675"/>
                        <a:gd name="connsiteX20" fmla="*/ 27044 w 37902"/>
                        <a:gd name="connsiteY20" fmla="*/ 24003 h 70675"/>
                        <a:gd name="connsiteX21" fmla="*/ 28854 w 37902"/>
                        <a:gd name="connsiteY21" fmla="*/ 25051 h 70675"/>
                        <a:gd name="connsiteX22" fmla="*/ 31520 w 37902"/>
                        <a:gd name="connsiteY22" fmla="*/ 25241 h 70675"/>
                        <a:gd name="connsiteX23" fmla="*/ 33425 w 37902"/>
                        <a:gd name="connsiteY23" fmla="*/ 23336 h 70675"/>
                        <a:gd name="connsiteX24" fmla="*/ 36569 w 37902"/>
                        <a:gd name="connsiteY24" fmla="*/ 15049 h 70675"/>
                        <a:gd name="connsiteX25" fmla="*/ 35235 w 37902"/>
                        <a:gd name="connsiteY25" fmla="*/ 11144 h 70675"/>
                        <a:gd name="connsiteX26" fmla="*/ 33902 w 37902"/>
                        <a:gd name="connsiteY26" fmla="*/ 10382 h 70675"/>
                        <a:gd name="connsiteX27" fmla="*/ 26758 w 37902"/>
                        <a:gd name="connsiteY27" fmla="*/ 7715 h 70675"/>
                        <a:gd name="connsiteX28" fmla="*/ 26758 w 37902"/>
                        <a:gd name="connsiteY28" fmla="*/ 3238 h 70675"/>
                        <a:gd name="connsiteX29" fmla="*/ 23520 w 37902"/>
                        <a:gd name="connsiteY29" fmla="*/ 0 h 70675"/>
                        <a:gd name="connsiteX30" fmla="*/ 15328 w 37902"/>
                        <a:gd name="connsiteY30" fmla="*/ 0 h 70675"/>
                        <a:gd name="connsiteX31" fmla="*/ 12090 w 37902"/>
                        <a:gd name="connsiteY31" fmla="*/ 3238 h 70675"/>
                        <a:gd name="connsiteX32" fmla="*/ 12090 w 37902"/>
                        <a:gd name="connsiteY32" fmla="*/ 8667 h 70675"/>
                        <a:gd name="connsiteX33" fmla="*/ 5327 w 37902"/>
                        <a:gd name="connsiteY33" fmla="*/ 13144 h 70675"/>
                        <a:gd name="connsiteX34" fmla="*/ 945 w 37902"/>
                        <a:gd name="connsiteY34" fmla="*/ 24384 h 70675"/>
                        <a:gd name="connsiteX35" fmla="*/ 2184 w 37902"/>
                        <a:gd name="connsiteY35" fmla="*/ 30670 h 70675"/>
                        <a:gd name="connsiteX36" fmla="*/ 8089 w 37902"/>
                        <a:gd name="connsiteY36" fmla="*/ 37624 h 70675"/>
                        <a:gd name="connsiteX37" fmla="*/ 16281 w 37902"/>
                        <a:gd name="connsiteY37" fmla="*/ 41815 h 70675"/>
                        <a:gd name="connsiteX38" fmla="*/ 20852 w 37902"/>
                        <a:gd name="connsiteY38" fmla="*/ 44386 h 70675"/>
                        <a:gd name="connsiteX39" fmla="*/ 21424 w 37902"/>
                        <a:gd name="connsiteY39" fmla="*/ 45148 h 70675"/>
                        <a:gd name="connsiteX40" fmla="*/ 21519 w 37902"/>
                        <a:gd name="connsiteY40" fmla="*/ 45910 h 70675"/>
                        <a:gd name="connsiteX41" fmla="*/ 20852 w 37902"/>
                        <a:gd name="connsiteY41" fmla="*/ 47339 h 70675"/>
                        <a:gd name="connsiteX42" fmla="*/ 17710 w 37902"/>
                        <a:gd name="connsiteY42" fmla="*/ 48196 h 70675"/>
                        <a:gd name="connsiteX43" fmla="*/ 9804 w 37902"/>
                        <a:gd name="connsiteY43" fmla="*/ 45815 h 70675"/>
                        <a:gd name="connsiteX44" fmla="*/ 7899 w 37902"/>
                        <a:gd name="connsiteY44" fmla="*/ 44577 h 70675"/>
                        <a:gd name="connsiteX45" fmla="*/ 5136 w 37902"/>
                        <a:gd name="connsiteY45" fmla="*/ 44196 h 70675"/>
                        <a:gd name="connsiteX46" fmla="*/ 3136 w 37902"/>
                        <a:gd name="connsiteY46" fmla="*/ 46196 h 70675"/>
                        <a:gd name="connsiteX47" fmla="*/ 183 w 37902"/>
                        <a:gd name="connsiteY47" fmla="*/ 54578 h 70675"/>
                        <a:gd name="connsiteX48" fmla="*/ 1326 w 37902"/>
                        <a:gd name="connsiteY48" fmla="*/ 58293 h 70675"/>
                        <a:gd name="connsiteX49" fmla="*/ 2469 w 37902"/>
                        <a:gd name="connsiteY49" fmla="*/ 58959 h 70675"/>
                        <a:gd name="connsiteX50" fmla="*/ 7899 w 37902"/>
                        <a:gd name="connsiteY50" fmla="*/ 52101 h 70675"/>
                        <a:gd name="connsiteX51" fmla="*/ 17710 w 37902"/>
                        <a:gd name="connsiteY51" fmla="*/ 54578 h 70675"/>
                        <a:gd name="connsiteX52" fmla="*/ 25043 w 37902"/>
                        <a:gd name="connsiteY52" fmla="*/ 52197 h 70675"/>
                        <a:gd name="connsiteX53" fmla="*/ 27996 w 37902"/>
                        <a:gd name="connsiteY53" fmla="*/ 45910 h 70675"/>
                        <a:gd name="connsiteX54" fmla="*/ 27329 w 37902"/>
                        <a:gd name="connsiteY54" fmla="*/ 42576 h 70675"/>
                        <a:gd name="connsiteX55" fmla="*/ 25425 w 37902"/>
                        <a:gd name="connsiteY55" fmla="*/ 39814 h 70675"/>
                        <a:gd name="connsiteX56" fmla="*/ 18662 w 37902"/>
                        <a:gd name="connsiteY56" fmla="*/ 35814 h 70675"/>
                        <a:gd name="connsiteX57" fmla="*/ 11804 w 37902"/>
                        <a:gd name="connsiteY57" fmla="*/ 32290 h 70675"/>
                        <a:gd name="connsiteX58" fmla="*/ 8089 w 37902"/>
                        <a:gd name="connsiteY58" fmla="*/ 28003 h 70675"/>
                        <a:gd name="connsiteX59" fmla="*/ 7327 w 37902"/>
                        <a:gd name="connsiteY59" fmla="*/ 24289 h 70675"/>
                        <a:gd name="connsiteX60" fmla="*/ 9994 w 37902"/>
                        <a:gd name="connsiteY60" fmla="*/ 17431 h 70675"/>
                        <a:gd name="connsiteX61" fmla="*/ 16090 w 37902"/>
                        <a:gd name="connsiteY61" fmla="*/ 14097 h 70675"/>
                        <a:gd name="connsiteX62" fmla="*/ 18566 w 37902"/>
                        <a:gd name="connsiteY62" fmla="*/ 10954 h 70675"/>
                        <a:gd name="connsiteX63" fmla="*/ 18566 w 37902"/>
                        <a:gd name="connsiteY63" fmla="*/ 6382 h 70675"/>
                        <a:gd name="connsiteX64" fmla="*/ 20281 w 37902"/>
                        <a:gd name="connsiteY64" fmla="*/ 6382 h 70675"/>
                        <a:gd name="connsiteX65" fmla="*/ 20281 w 37902"/>
                        <a:gd name="connsiteY65" fmla="*/ 10477 h 70675"/>
                        <a:gd name="connsiteX66" fmla="*/ 23234 w 37902"/>
                        <a:gd name="connsiteY66" fmla="*/ 13716 h 70675"/>
                        <a:gd name="connsiteX67" fmla="*/ 29616 w 37902"/>
                        <a:gd name="connsiteY67" fmla="*/ 15430 h 70675"/>
                        <a:gd name="connsiteX68" fmla="*/ 28758 w 37902"/>
                        <a:gd name="connsiteY68" fmla="*/ 17621 h 70675"/>
                        <a:gd name="connsiteX69" fmla="*/ 26472 w 37902"/>
                        <a:gd name="connsiteY69" fmla="*/ 16669 h 70675"/>
                        <a:gd name="connsiteX70" fmla="*/ 20186 w 37902"/>
                        <a:gd name="connsiteY70" fmla="*/ 15621 h 70675"/>
                        <a:gd name="connsiteX71" fmla="*/ 13137 w 37902"/>
                        <a:gd name="connsiteY71" fmla="*/ 18097 h 70675"/>
                        <a:gd name="connsiteX72" fmla="*/ 10947 w 37902"/>
                        <a:gd name="connsiteY72" fmla="*/ 23431 h 70675"/>
                        <a:gd name="connsiteX73" fmla="*/ 11613 w 37902"/>
                        <a:gd name="connsiteY73" fmla="*/ 26575 h 70675"/>
                        <a:gd name="connsiteX74" fmla="*/ 13614 w 37902"/>
                        <a:gd name="connsiteY74" fmla="*/ 29146 h 70675"/>
                        <a:gd name="connsiteX75" fmla="*/ 21043 w 37902"/>
                        <a:gd name="connsiteY75" fmla="*/ 33147 h 70675"/>
                        <a:gd name="connsiteX76" fmla="*/ 21043 w 37902"/>
                        <a:gd name="connsiteY76" fmla="*/ 33147 h 70675"/>
                        <a:gd name="connsiteX77" fmla="*/ 27711 w 37902"/>
                        <a:gd name="connsiteY77" fmla="*/ 36862 h 70675"/>
                        <a:gd name="connsiteX78" fmla="*/ 31044 w 37902"/>
                        <a:gd name="connsiteY78" fmla="*/ 41434 h 70675"/>
                        <a:gd name="connsiteX79" fmla="*/ 31711 w 37902"/>
                        <a:gd name="connsiteY79" fmla="*/ 45434 h 70675"/>
                        <a:gd name="connsiteX80" fmla="*/ 29044 w 37902"/>
                        <a:gd name="connsiteY80" fmla="*/ 52483 h 70675"/>
                        <a:gd name="connsiteX81" fmla="*/ 29044 w 37902"/>
                        <a:gd name="connsiteY81" fmla="*/ 52483 h 70675"/>
                        <a:gd name="connsiteX82" fmla="*/ 22472 w 37902"/>
                        <a:gd name="connsiteY82" fmla="*/ 56292 h 70675"/>
                        <a:gd name="connsiteX83" fmla="*/ 19995 w 37902"/>
                        <a:gd name="connsiteY83" fmla="*/ 59436 h 70675"/>
                        <a:gd name="connsiteX84" fmla="*/ 19995 w 37902"/>
                        <a:gd name="connsiteY84" fmla="*/ 64198 h 70675"/>
                        <a:gd name="connsiteX85" fmla="*/ 18186 w 37902"/>
                        <a:gd name="connsiteY85" fmla="*/ 64198 h 70675"/>
                        <a:gd name="connsiteX86" fmla="*/ 18186 w 37902"/>
                        <a:gd name="connsiteY86" fmla="*/ 59817 h 70675"/>
                        <a:gd name="connsiteX87" fmla="*/ 15233 w 37902"/>
                        <a:gd name="connsiteY87" fmla="*/ 56578 h 70675"/>
                        <a:gd name="connsiteX88" fmla="*/ 10851 w 37902"/>
                        <a:gd name="connsiteY88" fmla="*/ 55721 h 70675"/>
                        <a:gd name="connsiteX89" fmla="*/ 7136 w 37902"/>
                        <a:gd name="connsiteY89" fmla="*/ 54197 h 70675"/>
                        <a:gd name="connsiteX90" fmla="*/ 7899 w 37902"/>
                        <a:gd name="connsiteY90" fmla="*/ 52101 h 706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</a:cxnLst>
                      <a:rect l="l" t="t" r="r" b="b"/>
                      <a:pathLst>
                        <a:path w="37902" h="70675">
                          <a:moveTo>
                            <a:pt x="2469" y="58959"/>
                          </a:moveTo>
                          <a:cubicBezTo>
                            <a:pt x="4279" y="60198"/>
                            <a:pt x="6470" y="61246"/>
                            <a:pt x="8946" y="62008"/>
                          </a:cubicBezTo>
                          <a:cubicBezTo>
                            <a:pt x="9804" y="62293"/>
                            <a:pt x="10756" y="62484"/>
                            <a:pt x="11613" y="62674"/>
                          </a:cubicBezTo>
                          <a:lnTo>
                            <a:pt x="11613" y="67437"/>
                          </a:lnTo>
                          <a:cubicBezTo>
                            <a:pt x="11613" y="69247"/>
                            <a:pt x="13042" y="70675"/>
                            <a:pt x="14852" y="70675"/>
                          </a:cubicBezTo>
                          <a:lnTo>
                            <a:pt x="23044" y="70675"/>
                          </a:lnTo>
                          <a:cubicBezTo>
                            <a:pt x="24853" y="70675"/>
                            <a:pt x="26282" y="69247"/>
                            <a:pt x="26282" y="67437"/>
                          </a:cubicBezTo>
                          <a:lnTo>
                            <a:pt x="26282" y="61817"/>
                          </a:lnTo>
                          <a:cubicBezTo>
                            <a:pt x="29234" y="60674"/>
                            <a:pt x="31806" y="58959"/>
                            <a:pt x="33711" y="56674"/>
                          </a:cubicBezTo>
                          <a:cubicBezTo>
                            <a:pt x="36474" y="53530"/>
                            <a:pt x="37902" y="49530"/>
                            <a:pt x="37902" y="45339"/>
                          </a:cubicBezTo>
                          <a:cubicBezTo>
                            <a:pt x="37902" y="43148"/>
                            <a:pt x="37521" y="41053"/>
                            <a:pt x="36854" y="39243"/>
                          </a:cubicBezTo>
                          <a:cubicBezTo>
                            <a:pt x="35807" y="36481"/>
                            <a:pt x="34092" y="34004"/>
                            <a:pt x="31520" y="31909"/>
                          </a:cubicBezTo>
                          <a:cubicBezTo>
                            <a:pt x="29425" y="30194"/>
                            <a:pt x="26853" y="28670"/>
                            <a:pt x="23424" y="27337"/>
                          </a:cubicBezTo>
                          <a:cubicBezTo>
                            <a:pt x="23329" y="27241"/>
                            <a:pt x="23234" y="27241"/>
                            <a:pt x="23139" y="27241"/>
                          </a:cubicBezTo>
                          <a:cubicBezTo>
                            <a:pt x="19709" y="25813"/>
                            <a:pt x="18281" y="24955"/>
                            <a:pt x="17710" y="24384"/>
                          </a:cubicBezTo>
                          <a:cubicBezTo>
                            <a:pt x="17519" y="24193"/>
                            <a:pt x="17328" y="24003"/>
                            <a:pt x="17328" y="23908"/>
                          </a:cubicBezTo>
                          <a:cubicBezTo>
                            <a:pt x="17328" y="23908"/>
                            <a:pt x="17328" y="23717"/>
                            <a:pt x="17328" y="23526"/>
                          </a:cubicBezTo>
                          <a:cubicBezTo>
                            <a:pt x="17328" y="23336"/>
                            <a:pt x="17424" y="23050"/>
                            <a:pt x="17614" y="22860"/>
                          </a:cubicBezTo>
                          <a:cubicBezTo>
                            <a:pt x="18090" y="22479"/>
                            <a:pt x="18948" y="22193"/>
                            <a:pt x="20186" y="22193"/>
                          </a:cubicBezTo>
                          <a:cubicBezTo>
                            <a:pt x="21710" y="22193"/>
                            <a:pt x="23139" y="22384"/>
                            <a:pt x="24472" y="22860"/>
                          </a:cubicBezTo>
                          <a:cubicBezTo>
                            <a:pt x="25520" y="23241"/>
                            <a:pt x="26377" y="23622"/>
                            <a:pt x="27044" y="24003"/>
                          </a:cubicBezTo>
                          <a:lnTo>
                            <a:pt x="28854" y="25051"/>
                          </a:lnTo>
                          <a:cubicBezTo>
                            <a:pt x="29711" y="25527"/>
                            <a:pt x="30663" y="25622"/>
                            <a:pt x="31520" y="25241"/>
                          </a:cubicBezTo>
                          <a:cubicBezTo>
                            <a:pt x="32378" y="24955"/>
                            <a:pt x="33140" y="24193"/>
                            <a:pt x="33425" y="23336"/>
                          </a:cubicBezTo>
                          <a:lnTo>
                            <a:pt x="36569" y="15049"/>
                          </a:lnTo>
                          <a:cubicBezTo>
                            <a:pt x="37140" y="13621"/>
                            <a:pt x="36569" y="11906"/>
                            <a:pt x="35235" y="11144"/>
                          </a:cubicBezTo>
                          <a:lnTo>
                            <a:pt x="33902" y="10382"/>
                          </a:lnTo>
                          <a:cubicBezTo>
                            <a:pt x="31711" y="9144"/>
                            <a:pt x="29330" y="8191"/>
                            <a:pt x="26758" y="7715"/>
                          </a:cubicBezTo>
                          <a:lnTo>
                            <a:pt x="26758" y="3238"/>
                          </a:lnTo>
                          <a:cubicBezTo>
                            <a:pt x="26758" y="1429"/>
                            <a:pt x="25329" y="0"/>
                            <a:pt x="23520" y="0"/>
                          </a:cubicBezTo>
                          <a:lnTo>
                            <a:pt x="15328" y="0"/>
                          </a:lnTo>
                          <a:cubicBezTo>
                            <a:pt x="13519" y="0"/>
                            <a:pt x="12090" y="1429"/>
                            <a:pt x="12090" y="3238"/>
                          </a:cubicBezTo>
                          <a:lnTo>
                            <a:pt x="12090" y="8667"/>
                          </a:lnTo>
                          <a:cubicBezTo>
                            <a:pt x="9423" y="9715"/>
                            <a:pt x="7136" y="11144"/>
                            <a:pt x="5327" y="13144"/>
                          </a:cubicBezTo>
                          <a:cubicBezTo>
                            <a:pt x="2469" y="16192"/>
                            <a:pt x="945" y="20193"/>
                            <a:pt x="945" y="24384"/>
                          </a:cubicBezTo>
                          <a:cubicBezTo>
                            <a:pt x="945" y="26670"/>
                            <a:pt x="1326" y="28765"/>
                            <a:pt x="2184" y="30670"/>
                          </a:cubicBezTo>
                          <a:cubicBezTo>
                            <a:pt x="3327" y="33338"/>
                            <a:pt x="5327" y="35623"/>
                            <a:pt x="8089" y="37624"/>
                          </a:cubicBezTo>
                          <a:cubicBezTo>
                            <a:pt x="10184" y="39148"/>
                            <a:pt x="12852" y="40481"/>
                            <a:pt x="16281" y="41815"/>
                          </a:cubicBezTo>
                          <a:cubicBezTo>
                            <a:pt x="19138" y="42958"/>
                            <a:pt x="20376" y="43910"/>
                            <a:pt x="20852" y="44386"/>
                          </a:cubicBezTo>
                          <a:cubicBezTo>
                            <a:pt x="21234" y="44767"/>
                            <a:pt x="21329" y="44958"/>
                            <a:pt x="21424" y="45148"/>
                          </a:cubicBezTo>
                          <a:cubicBezTo>
                            <a:pt x="21519" y="45339"/>
                            <a:pt x="21519" y="45529"/>
                            <a:pt x="21519" y="45910"/>
                          </a:cubicBezTo>
                          <a:cubicBezTo>
                            <a:pt x="21519" y="46577"/>
                            <a:pt x="21329" y="46958"/>
                            <a:pt x="20852" y="47339"/>
                          </a:cubicBezTo>
                          <a:cubicBezTo>
                            <a:pt x="20186" y="47911"/>
                            <a:pt x="19043" y="48196"/>
                            <a:pt x="17710" y="48196"/>
                          </a:cubicBezTo>
                          <a:cubicBezTo>
                            <a:pt x="14471" y="48387"/>
                            <a:pt x="11518" y="46958"/>
                            <a:pt x="9804" y="45815"/>
                          </a:cubicBezTo>
                          <a:lnTo>
                            <a:pt x="7899" y="44577"/>
                          </a:lnTo>
                          <a:cubicBezTo>
                            <a:pt x="7042" y="44005"/>
                            <a:pt x="6089" y="43910"/>
                            <a:pt x="5136" y="44196"/>
                          </a:cubicBezTo>
                          <a:cubicBezTo>
                            <a:pt x="4184" y="44482"/>
                            <a:pt x="3422" y="45244"/>
                            <a:pt x="3136" y="46196"/>
                          </a:cubicBezTo>
                          <a:lnTo>
                            <a:pt x="183" y="54578"/>
                          </a:lnTo>
                          <a:cubicBezTo>
                            <a:pt x="-293" y="55912"/>
                            <a:pt x="183" y="57436"/>
                            <a:pt x="1326" y="58293"/>
                          </a:cubicBezTo>
                          <a:lnTo>
                            <a:pt x="2469" y="58959"/>
                          </a:lnTo>
                          <a:close/>
                          <a:moveTo>
                            <a:pt x="7899" y="52101"/>
                          </a:moveTo>
                          <a:cubicBezTo>
                            <a:pt x="10851" y="53721"/>
                            <a:pt x="14375" y="54578"/>
                            <a:pt x="17710" y="54578"/>
                          </a:cubicBezTo>
                          <a:cubicBezTo>
                            <a:pt x="20662" y="54673"/>
                            <a:pt x="23139" y="53721"/>
                            <a:pt x="25043" y="52197"/>
                          </a:cubicBezTo>
                          <a:cubicBezTo>
                            <a:pt x="26949" y="50578"/>
                            <a:pt x="27901" y="48387"/>
                            <a:pt x="27996" y="45910"/>
                          </a:cubicBezTo>
                          <a:cubicBezTo>
                            <a:pt x="27996" y="44672"/>
                            <a:pt x="27806" y="43624"/>
                            <a:pt x="27329" y="42576"/>
                          </a:cubicBezTo>
                          <a:cubicBezTo>
                            <a:pt x="26949" y="41529"/>
                            <a:pt x="26282" y="40672"/>
                            <a:pt x="25425" y="39814"/>
                          </a:cubicBezTo>
                          <a:cubicBezTo>
                            <a:pt x="23996" y="38290"/>
                            <a:pt x="21805" y="37052"/>
                            <a:pt x="18662" y="35814"/>
                          </a:cubicBezTo>
                          <a:cubicBezTo>
                            <a:pt x="15614" y="34671"/>
                            <a:pt x="13423" y="33528"/>
                            <a:pt x="11804" y="32290"/>
                          </a:cubicBezTo>
                          <a:cubicBezTo>
                            <a:pt x="9994" y="31051"/>
                            <a:pt x="8756" y="29623"/>
                            <a:pt x="8089" y="28003"/>
                          </a:cubicBezTo>
                          <a:cubicBezTo>
                            <a:pt x="7613" y="26860"/>
                            <a:pt x="7327" y="25622"/>
                            <a:pt x="7327" y="24289"/>
                          </a:cubicBezTo>
                          <a:cubicBezTo>
                            <a:pt x="7327" y="21717"/>
                            <a:pt x="8279" y="19240"/>
                            <a:pt x="9994" y="17431"/>
                          </a:cubicBezTo>
                          <a:cubicBezTo>
                            <a:pt x="11518" y="15811"/>
                            <a:pt x="13614" y="14668"/>
                            <a:pt x="16090" y="14097"/>
                          </a:cubicBezTo>
                          <a:cubicBezTo>
                            <a:pt x="17519" y="13716"/>
                            <a:pt x="18566" y="12478"/>
                            <a:pt x="18566" y="10954"/>
                          </a:cubicBezTo>
                          <a:lnTo>
                            <a:pt x="18566" y="6382"/>
                          </a:lnTo>
                          <a:lnTo>
                            <a:pt x="20281" y="6382"/>
                          </a:lnTo>
                          <a:lnTo>
                            <a:pt x="20281" y="10477"/>
                          </a:lnTo>
                          <a:cubicBezTo>
                            <a:pt x="20281" y="12097"/>
                            <a:pt x="21519" y="13525"/>
                            <a:pt x="23234" y="13716"/>
                          </a:cubicBezTo>
                          <a:cubicBezTo>
                            <a:pt x="25520" y="13906"/>
                            <a:pt x="27711" y="14478"/>
                            <a:pt x="29616" y="15430"/>
                          </a:cubicBezTo>
                          <a:lnTo>
                            <a:pt x="28758" y="17621"/>
                          </a:lnTo>
                          <a:cubicBezTo>
                            <a:pt x="28091" y="17335"/>
                            <a:pt x="27329" y="16954"/>
                            <a:pt x="26472" y="16669"/>
                          </a:cubicBezTo>
                          <a:cubicBezTo>
                            <a:pt x="24472" y="16002"/>
                            <a:pt x="22377" y="15621"/>
                            <a:pt x="20186" y="15621"/>
                          </a:cubicBezTo>
                          <a:cubicBezTo>
                            <a:pt x="17233" y="15621"/>
                            <a:pt x="14852" y="16478"/>
                            <a:pt x="13137" y="18097"/>
                          </a:cubicBezTo>
                          <a:cubicBezTo>
                            <a:pt x="11709" y="19526"/>
                            <a:pt x="10947" y="21336"/>
                            <a:pt x="10947" y="23431"/>
                          </a:cubicBezTo>
                          <a:cubicBezTo>
                            <a:pt x="10947" y="24670"/>
                            <a:pt x="11137" y="25717"/>
                            <a:pt x="11613" y="26575"/>
                          </a:cubicBezTo>
                          <a:cubicBezTo>
                            <a:pt x="12090" y="27527"/>
                            <a:pt x="12661" y="28289"/>
                            <a:pt x="13614" y="29146"/>
                          </a:cubicBezTo>
                          <a:cubicBezTo>
                            <a:pt x="15042" y="30384"/>
                            <a:pt x="17328" y="31623"/>
                            <a:pt x="21043" y="33147"/>
                          </a:cubicBezTo>
                          <a:cubicBezTo>
                            <a:pt x="21043" y="33147"/>
                            <a:pt x="21043" y="33147"/>
                            <a:pt x="21043" y="33147"/>
                          </a:cubicBezTo>
                          <a:cubicBezTo>
                            <a:pt x="23900" y="34290"/>
                            <a:pt x="25996" y="35528"/>
                            <a:pt x="27711" y="36862"/>
                          </a:cubicBezTo>
                          <a:cubicBezTo>
                            <a:pt x="29330" y="38195"/>
                            <a:pt x="30473" y="39719"/>
                            <a:pt x="31044" y="41434"/>
                          </a:cubicBezTo>
                          <a:cubicBezTo>
                            <a:pt x="31426" y="42576"/>
                            <a:pt x="31711" y="43910"/>
                            <a:pt x="31711" y="45434"/>
                          </a:cubicBezTo>
                          <a:cubicBezTo>
                            <a:pt x="31711" y="48006"/>
                            <a:pt x="30759" y="50578"/>
                            <a:pt x="29044" y="52483"/>
                          </a:cubicBezTo>
                          <a:cubicBezTo>
                            <a:pt x="29044" y="52483"/>
                            <a:pt x="29044" y="52483"/>
                            <a:pt x="29044" y="52483"/>
                          </a:cubicBezTo>
                          <a:cubicBezTo>
                            <a:pt x="27425" y="54292"/>
                            <a:pt x="25139" y="55626"/>
                            <a:pt x="22472" y="56292"/>
                          </a:cubicBezTo>
                          <a:cubicBezTo>
                            <a:pt x="21043" y="56674"/>
                            <a:pt x="19995" y="57912"/>
                            <a:pt x="19995" y="59436"/>
                          </a:cubicBezTo>
                          <a:lnTo>
                            <a:pt x="19995" y="64198"/>
                          </a:lnTo>
                          <a:lnTo>
                            <a:pt x="18186" y="64198"/>
                          </a:lnTo>
                          <a:lnTo>
                            <a:pt x="18186" y="59817"/>
                          </a:lnTo>
                          <a:cubicBezTo>
                            <a:pt x="18186" y="58198"/>
                            <a:pt x="16947" y="56769"/>
                            <a:pt x="15233" y="56578"/>
                          </a:cubicBezTo>
                          <a:cubicBezTo>
                            <a:pt x="13709" y="56483"/>
                            <a:pt x="12280" y="56197"/>
                            <a:pt x="10851" y="55721"/>
                          </a:cubicBezTo>
                          <a:cubicBezTo>
                            <a:pt x="9423" y="55340"/>
                            <a:pt x="8185" y="54769"/>
                            <a:pt x="7136" y="54197"/>
                          </a:cubicBezTo>
                          <a:lnTo>
                            <a:pt x="7899" y="52101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50" name="Freeform: Shape 249">
                    <a:extLst>
                      <a:ext uri="{FF2B5EF4-FFF2-40B4-BE49-F238E27FC236}">
                        <a16:creationId xmlns:a16="http://schemas.microsoft.com/office/drawing/2014/main" id="{359AFDB6-C319-408C-9107-5A65ABB54197}"/>
                      </a:ext>
                    </a:extLst>
                  </p:cNvPr>
                  <p:cNvSpPr/>
                  <p:nvPr/>
                </p:nvSpPr>
                <p:spPr>
                  <a:xfrm>
                    <a:off x="4042671" y="1733299"/>
                    <a:ext cx="421605" cy="245138"/>
                  </a:xfrm>
                  <a:custGeom>
                    <a:avLst/>
                    <a:gdLst>
                      <a:gd name="connsiteX0" fmla="*/ 57936 w 421605"/>
                      <a:gd name="connsiteY0" fmla="*/ 132458 h 245138"/>
                      <a:gd name="connsiteX1" fmla="*/ 44411 w 421605"/>
                      <a:gd name="connsiteY1" fmla="*/ 149127 h 245138"/>
                      <a:gd name="connsiteX2" fmla="*/ 47840 w 421605"/>
                      <a:gd name="connsiteY2" fmla="*/ 159414 h 245138"/>
                      <a:gd name="connsiteX3" fmla="*/ 40696 w 421605"/>
                      <a:gd name="connsiteY3" fmla="*/ 201514 h 245138"/>
                      <a:gd name="connsiteX4" fmla="*/ 42125 w 421605"/>
                      <a:gd name="connsiteY4" fmla="*/ 206562 h 245138"/>
                      <a:gd name="connsiteX5" fmla="*/ 46887 w 421605"/>
                      <a:gd name="connsiteY5" fmla="*/ 208753 h 245138"/>
                      <a:gd name="connsiteX6" fmla="*/ 76034 w 421605"/>
                      <a:gd name="connsiteY6" fmla="*/ 208753 h 245138"/>
                      <a:gd name="connsiteX7" fmla="*/ 80701 w 421605"/>
                      <a:gd name="connsiteY7" fmla="*/ 206658 h 245138"/>
                      <a:gd name="connsiteX8" fmla="*/ 82130 w 421605"/>
                      <a:gd name="connsiteY8" fmla="*/ 201705 h 245138"/>
                      <a:gd name="connsiteX9" fmla="*/ 76034 w 421605"/>
                      <a:gd name="connsiteY9" fmla="*/ 157794 h 245138"/>
                      <a:gd name="connsiteX10" fmla="*/ 78415 w 421605"/>
                      <a:gd name="connsiteY10" fmla="*/ 149127 h 245138"/>
                      <a:gd name="connsiteX11" fmla="*/ 70223 w 421605"/>
                      <a:gd name="connsiteY11" fmla="*/ 134553 h 245138"/>
                      <a:gd name="connsiteX12" fmla="*/ 70223 w 421605"/>
                      <a:gd name="connsiteY12" fmla="*/ 111789 h 245138"/>
                      <a:gd name="connsiteX13" fmla="*/ 108609 w 421605"/>
                      <a:gd name="connsiteY13" fmla="*/ 128457 h 245138"/>
                      <a:gd name="connsiteX14" fmla="*/ 108609 w 421605"/>
                      <a:gd name="connsiteY14" fmla="*/ 223803 h 245138"/>
                      <a:gd name="connsiteX15" fmla="*/ 129945 w 421605"/>
                      <a:gd name="connsiteY15" fmla="*/ 245139 h 245138"/>
                      <a:gd name="connsiteX16" fmla="*/ 305110 w 421605"/>
                      <a:gd name="connsiteY16" fmla="*/ 245139 h 245138"/>
                      <a:gd name="connsiteX17" fmla="*/ 326446 w 421605"/>
                      <a:gd name="connsiteY17" fmla="*/ 223803 h 245138"/>
                      <a:gd name="connsiteX18" fmla="*/ 326446 w 421605"/>
                      <a:gd name="connsiteY18" fmla="*/ 122647 h 245138"/>
                      <a:gd name="connsiteX19" fmla="*/ 417886 w 421605"/>
                      <a:gd name="connsiteY19" fmla="*/ 82928 h 245138"/>
                      <a:gd name="connsiteX20" fmla="*/ 421601 w 421605"/>
                      <a:gd name="connsiteY20" fmla="*/ 77022 h 245138"/>
                      <a:gd name="connsiteX21" fmla="*/ 417410 w 421605"/>
                      <a:gd name="connsiteY21" fmla="*/ 71403 h 245138"/>
                      <a:gd name="connsiteX22" fmla="*/ 209384 w 421605"/>
                      <a:gd name="connsiteY22" fmla="*/ 346 h 245138"/>
                      <a:gd name="connsiteX23" fmla="*/ 205193 w 421605"/>
                      <a:gd name="connsiteY23" fmla="*/ 441 h 245138"/>
                      <a:gd name="connsiteX24" fmla="*/ 6120 w 421605"/>
                      <a:gd name="connsiteY24" fmla="*/ 71022 h 245138"/>
                      <a:gd name="connsiteX25" fmla="*/ 119 w 421605"/>
                      <a:gd name="connsiteY25" fmla="*/ 75975 h 245138"/>
                      <a:gd name="connsiteX26" fmla="*/ 3739 w 421605"/>
                      <a:gd name="connsiteY26" fmla="*/ 82928 h 245138"/>
                      <a:gd name="connsiteX27" fmla="*/ 57841 w 421605"/>
                      <a:gd name="connsiteY27" fmla="*/ 106359 h 245138"/>
                      <a:gd name="connsiteX28" fmla="*/ 57841 w 421605"/>
                      <a:gd name="connsiteY28" fmla="*/ 132458 h 245138"/>
                      <a:gd name="connsiteX29" fmla="*/ 54317 w 421605"/>
                      <a:gd name="connsiteY29" fmla="*/ 196466 h 245138"/>
                      <a:gd name="connsiteX30" fmla="*/ 60698 w 421605"/>
                      <a:gd name="connsiteY30" fmla="*/ 158556 h 245138"/>
                      <a:gd name="connsiteX31" fmla="*/ 58508 w 421605"/>
                      <a:gd name="connsiteY31" fmla="*/ 152746 h 245138"/>
                      <a:gd name="connsiteX32" fmla="*/ 56888 w 421605"/>
                      <a:gd name="connsiteY32" fmla="*/ 149222 h 245138"/>
                      <a:gd name="connsiteX33" fmla="*/ 61556 w 421605"/>
                      <a:gd name="connsiteY33" fmla="*/ 144555 h 245138"/>
                      <a:gd name="connsiteX34" fmla="*/ 66223 w 421605"/>
                      <a:gd name="connsiteY34" fmla="*/ 149222 h 245138"/>
                      <a:gd name="connsiteX35" fmla="*/ 65080 w 421605"/>
                      <a:gd name="connsiteY35" fmla="*/ 152270 h 245138"/>
                      <a:gd name="connsiteX36" fmla="*/ 63651 w 421605"/>
                      <a:gd name="connsiteY36" fmla="*/ 157223 h 245138"/>
                      <a:gd name="connsiteX37" fmla="*/ 69080 w 421605"/>
                      <a:gd name="connsiteY37" fmla="*/ 196561 h 245138"/>
                      <a:gd name="connsiteX38" fmla="*/ 54317 w 421605"/>
                      <a:gd name="connsiteY38" fmla="*/ 196561 h 245138"/>
                      <a:gd name="connsiteX39" fmla="*/ 314159 w 421605"/>
                      <a:gd name="connsiteY39" fmla="*/ 223803 h 245138"/>
                      <a:gd name="connsiteX40" fmla="*/ 305301 w 421605"/>
                      <a:gd name="connsiteY40" fmla="*/ 232661 h 245138"/>
                      <a:gd name="connsiteX41" fmla="*/ 130136 w 421605"/>
                      <a:gd name="connsiteY41" fmla="*/ 232661 h 245138"/>
                      <a:gd name="connsiteX42" fmla="*/ 121277 w 421605"/>
                      <a:gd name="connsiteY42" fmla="*/ 223803 h 245138"/>
                      <a:gd name="connsiteX43" fmla="*/ 121277 w 421605"/>
                      <a:gd name="connsiteY43" fmla="*/ 133887 h 245138"/>
                      <a:gd name="connsiteX44" fmla="*/ 208526 w 421605"/>
                      <a:gd name="connsiteY44" fmla="*/ 171796 h 245138"/>
                      <a:gd name="connsiteX45" fmla="*/ 211003 w 421605"/>
                      <a:gd name="connsiteY45" fmla="*/ 172272 h 245138"/>
                      <a:gd name="connsiteX46" fmla="*/ 213479 w 421605"/>
                      <a:gd name="connsiteY46" fmla="*/ 171796 h 245138"/>
                      <a:gd name="connsiteX47" fmla="*/ 314159 w 421605"/>
                      <a:gd name="connsiteY47" fmla="*/ 128076 h 245138"/>
                      <a:gd name="connsiteX48" fmla="*/ 314159 w 421605"/>
                      <a:gd name="connsiteY48" fmla="*/ 223803 h 245138"/>
                      <a:gd name="connsiteX49" fmla="*/ 25265 w 421605"/>
                      <a:gd name="connsiteY49" fmla="*/ 78737 h 245138"/>
                      <a:gd name="connsiteX50" fmla="*/ 207669 w 421605"/>
                      <a:gd name="connsiteY50" fmla="*/ 12919 h 245138"/>
                      <a:gd name="connsiteX51" fmla="*/ 398360 w 421605"/>
                      <a:gd name="connsiteY51" fmla="*/ 78070 h 245138"/>
                      <a:gd name="connsiteX52" fmla="*/ 211003 w 421605"/>
                      <a:gd name="connsiteY52" fmla="*/ 159414 h 245138"/>
                      <a:gd name="connsiteX53" fmla="*/ 87273 w 421605"/>
                      <a:gd name="connsiteY53" fmla="*/ 105693 h 245138"/>
                      <a:gd name="connsiteX54" fmla="*/ 191762 w 421605"/>
                      <a:gd name="connsiteY54" fmla="*/ 91881 h 245138"/>
                      <a:gd name="connsiteX55" fmla="*/ 211003 w 421605"/>
                      <a:gd name="connsiteY55" fmla="*/ 96453 h 245138"/>
                      <a:gd name="connsiteX56" fmla="*/ 236244 w 421605"/>
                      <a:gd name="connsiteY56" fmla="*/ 83118 h 245138"/>
                      <a:gd name="connsiteX57" fmla="*/ 211003 w 421605"/>
                      <a:gd name="connsiteY57" fmla="*/ 69783 h 245138"/>
                      <a:gd name="connsiteX58" fmla="*/ 186333 w 421605"/>
                      <a:gd name="connsiteY58" fmla="*/ 80070 h 245138"/>
                      <a:gd name="connsiteX59" fmla="*/ 65080 w 421605"/>
                      <a:gd name="connsiteY59" fmla="*/ 96072 h 245138"/>
                      <a:gd name="connsiteX60" fmla="*/ 25265 w 421605"/>
                      <a:gd name="connsiteY60" fmla="*/ 78737 h 245138"/>
                      <a:gd name="connsiteX61" fmla="*/ 191953 w 421605"/>
                      <a:gd name="connsiteY61" fmla="*/ 83023 h 245138"/>
                      <a:gd name="connsiteX62" fmla="*/ 211003 w 421605"/>
                      <a:gd name="connsiteY62" fmla="*/ 75879 h 245138"/>
                      <a:gd name="connsiteX63" fmla="*/ 230053 w 421605"/>
                      <a:gd name="connsiteY63" fmla="*/ 83023 h 245138"/>
                      <a:gd name="connsiteX64" fmla="*/ 211003 w 421605"/>
                      <a:gd name="connsiteY64" fmla="*/ 90167 h 245138"/>
                      <a:gd name="connsiteX65" fmla="*/ 191953 w 421605"/>
                      <a:gd name="connsiteY65" fmla="*/ 83023 h 24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21605" h="245138">
                        <a:moveTo>
                          <a:pt x="57936" y="132458"/>
                        </a:moveTo>
                        <a:cubicBezTo>
                          <a:pt x="50221" y="134077"/>
                          <a:pt x="44411" y="140935"/>
                          <a:pt x="44411" y="149127"/>
                        </a:cubicBezTo>
                        <a:cubicBezTo>
                          <a:pt x="44411" y="152937"/>
                          <a:pt x="45649" y="156461"/>
                          <a:pt x="47840" y="159414"/>
                        </a:cubicBezTo>
                        <a:lnTo>
                          <a:pt x="40696" y="201514"/>
                        </a:lnTo>
                        <a:cubicBezTo>
                          <a:pt x="40410" y="203324"/>
                          <a:pt x="40886" y="205134"/>
                          <a:pt x="42125" y="206562"/>
                        </a:cubicBezTo>
                        <a:cubicBezTo>
                          <a:pt x="43268" y="207991"/>
                          <a:pt x="45077" y="208753"/>
                          <a:pt x="46887" y="208753"/>
                        </a:cubicBezTo>
                        <a:lnTo>
                          <a:pt x="76034" y="208753"/>
                        </a:lnTo>
                        <a:cubicBezTo>
                          <a:pt x="77843" y="208753"/>
                          <a:pt x="79558" y="207991"/>
                          <a:pt x="80701" y="206658"/>
                        </a:cubicBezTo>
                        <a:cubicBezTo>
                          <a:pt x="81844" y="205324"/>
                          <a:pt x="82415" y="203514"/>
                          <a:pt x="82130" y="201705"/>
                        </a:cubicBezTo>
                        <a:lnTo>
                          <a:pt x="76034" y="157794"/>
                        </a:lnTo>
                        <a:cubicBezTo>
                          <a:pt x="77558" y="155223"/>
                          <a:pt x="78415" y="152175"/>
                          <a:pt x="78415" y="149127"/>
                        </a:cubicBezTo>
                        <a:cubicBezTo>
                          <a:pt x="78415" y="142935"/>
                          <a:pt x="75081" y="137601"/>
                          <a:pt x="70223" y="134553"/>
                        </a:cubicBezTo>
                        <a:lnTo>
                          <a:pt x="70223" y="111789"/>
                        </a:lnTo>
                        <a:lnTo>
                          <a:pt x="108609" y="128457"/>
                        </a:lnTo>
                        <a:lnTo>
                          <a:pt x="108609" y="223803"/>
                        </a:lnTo>
                        <a:cubicBezTo>
                          <a:pt x="108609" y="235518"/>
                          <a:pt x="118134" y="245139"/>
                          <a:pt x="129945" y="245139"/>
                        </a:cubicBezTo>
                        <a:lnTo>
                          <a:pt x="305110" y="245139"/>
                        </a:lnTo>
                        <a:cubicBezTo>
                          <a:pt x="316826" y="245139"/>
                          <a:pt x="326446" y="235614"/>
                          <a:pt x="326446" y="223803"/>
                        </a:cubicBezTo>
                        <a:lnTo>
                          <a:pt x="326446" y="122647"/>
                        </a:lnTo>
                        <a:lnTo>
                          <a:pt x="417886" y="82928"/>
                        </a:lnTo>
                        <a:cubicBezTo>
                          <a:pt x="420267" y="81880"/>
                          <a:pt x="421696" y="79499"/>
                          <a:pt x="421601" y="77022"/>
                        </a:cubicBezTo>
                        <a:cubicBezTo>
                          <a:pt x="421505" y="74451"/>
                          <a:pt x="419791" y="72260"/>
                          <a:pt x="417410" y="71403"/>
                        </a:cubicBezTo>
                        <a:lnTo>
                          <a:pt x="209384" y="346"/>
                        </a:lnTo>
                        <a:cubicBezTo>
                          <a:pt x="208050" y="-130"/>
                          <a:pt x="206526" y="-130"/>
                          <a:pt x="205193" y="441"/>
                        </a:cubicBezTo>
                        <a:cubicBezTo>
                          <a:pt x="133946" y="27397"/>
                          <a:pt x="16979" y="70355"/>
                          <a:pt x="6120" y="71022"/>
                        </a:cubicBezTo>
                        <a:cubicBezTo>
                          <a:pt x="3167" y="71022"/>
                          <a:pt x="691" y="73117"/>
                          <a:pt x="119" y="75975"/>
                        </a:cubicBezTo>
                        <a:cubicBezTo>
                          <a:pt x="-452" y="78832"/>
                          <a:pt x="1072" y="81785"/>
                          <a:pt x="3739" y="82928"/>
                        </a:cubicBezTo>
                        <a:lnTo>
                          <a:pt x="57841" y="106359"/>
                        </a:lnTo>
                        <a:lnTo>
                          <a:pt x="57841" y="132458"/>
                        </a:lnTo>
                        <a:close/>
                        <a:moveTo>
                          <a:pt x="54317" y="196466"/>
                        </a:moveTo>
                        <a:lnTo>
                          <a:pt x="60698" y="158556"/>
                        </a:lnTo>
                        <a:cubicBezTo>
                          <a:pt x="61079" y="156366"/>
                          <a:pt x="60222" y="154175"/>
                          <a:pt x="58508" y="152746"/>
                        </a:cubicBezTo>
                        <a:cubicBezTo>
                          <a:pt x="57460" y="151889"/>
                          <a:pt x="56888" y="150555"/>
                          <a:pt x="56888" y="149222"/>
                        </a:cubicBezTo>
                        <a:cubicBezTo>
                          <a:pt x="56888" y="146650"/>
                          <a:pt x="58984" y="144555"/>
                          <a:pt x="61556" y="144555"/>
                        </a:cubicBezTo>
                        <a:cubicBezTo>
                          <a:pt x="64127" y="144555"/>
                          <a:pt x="66223" y="146650"/>
                          <a:pt x="66223" y="149222"/>
                        </a:cubicBezTo>
                        <a:cubicBezTo>
                          <a:pt x="66223" y="150651"/>
                          <a:pt x="65556" y="151698"/>
                          <a:pt x="65080" y="152270"/>
                        </a:cubicBezTo>
                        <a:cubicBezTo>
                          <a:pt x="63937" y="153603"/>
                          <a:pt x="63365" y="155413"/>
                          <a:pt x="63651" y="157223"/>
                        </a:cubicBezTo>
                        <a:lnTo>
                          <a:pt x="69080" y="196561"/>
                        </a:lnTo>
                        <a:lnTo>
                          <a:pt x="54317" y="196561"/>
                        </a:lnTo>
                        <a:close/>
                        <a:moveTo>
                          <a:pt x="314159" y="223803"/>
                        </a:moveTo>
                        <a:cubicBezTo>
                          <a:pt x="314159" y="228660"/>
                          <a:pt x="310158" y="232661"/>
                          <a:pt x="305301" y="232661"/>
                        </a:cubicBezTo>
                        <a:lnTo>
                          <a:pt x="130136" y="232661"/>
                        </a:lnTo>
                        <a:cubicBezTo>
                          <a:pt x="125278" y="232661"/>
                          <a:pt x="121277" y="228660"/>
                          <a:pt x="121277" y="223803"/>
                        </a:cubicBezTo>
                        <a:lnTo>
                          <a:pt x="121277" y="133887"/>
                        </a:lnTo>
                        <a:lnTo>
                          <a:pt x="208526" y="171796"/>
                        </a:lnTo>
                        <a:cubicBezTo>
                          <a:pt x="209288" y="172177"/>
                          <a:pt x="210146" y="172272"/>
                          <a:pt x="211003" y="172272"/>
                        </a:cubicBezTo>
                        <a:cubicBezTo>
                          <a:pt x="211860" y="172272"/>
                          <a:pt x="212717" y="172082"/>
                          <a:pt x="213479" y="171796"/>
                        </a:cubicBezTo>
                        <a:lnTo>
                          <a:pt x="314159" y="128076"/>
                        </a:lnTo>
                        <a:lnTo>
                          <a:pt x="314159" y="223803"/>
                        </a:lnTo>
                        <a:close/>
                        <a:moveTo>
                          <a:pt x="25265" y="78737"/>
                        </a:moveTo>
                        <a:cubicBezTo>
                          <a:pt x="70223" y="64735"/>
                          <a:pt x="178237" y="24063"/>
                          <a:pt x="207669" y="12919"/>
                        </a:cubicBezTo>
                        <a:lnTo>
                          <a:pt x="398360" y="78070"/>
                        </a:lnTo>
                        <a:lnTo>
                          <a:pt x="211003" y="159414"/>
                        </a:lnTo>
                        <a:lnTo>
                          <a:pt x="87273" y="105693"/>
                        </a:lnTo>
                        <a:lnTo>
                          <a:pt x="191762" y="91881"/>
                        </a:lnTo>
                        <a:cubicBezTo>
                          <a:pt x="196334" y="94644"/>
                          <a:pt x="203097" y="96453"/>
                          <a:pt x="211003" y="96453"/>
                        </a:cubicBezTo>
                        <a:cubicBezTo>
                          <a:pt x="225386" y="96453"/>
                          <a:pt x="236244" y="90738"/>
                          <a:pt x="236244" y="83118"/>
                        </a:cubicBezTo>
                        <a:cubicBezTo>
                          <a:pt x="236244" y="75498"/>
                          <a:pt x="225386" y="69783"/>
                          <a:pt x="211003" y="69783"/>
                        </a:cubicBezTo>
                        <a:cubicBezTo>
                          <a:pt x="198525" y="69783"/>
                          <a:pt x="188810" y="74070"/>
                          <a:pt x="186333" y="80070"/>
                        </a:cubicBezTo>
                        <a:lnTo>
                          <a:pt x="65080" y="96072"/>
                        </a:lnTo>
                        <a:lnTo>
                          <a:pt x="25265" y="78737"/>
                        </a:lnTo>
                        <a:close/>
                        <a:moveTo>
                          <a:pt x="191953" y="83023"/>
                        </a:moveTo>
                        <a:cubicBezTo>
                          <a:pt x="191953" y="80070"/>
                          <a:pt x="199382" y="75879"/>
                          <a:pt x="211003" y="75879"/>
                        </a:cubicBezTo>
                        <a:cubicBezTo>
                          <a:pt x="222623" y="75879"/>
                          <a:pt x="230053" y="80070"/>
                          <a:pt x="230053" y="83023"/>
                        </a:cubicBezTo>
                        <a:cubicBezTo>
                          <a:pt x="230053" y="85976"/>
                          <a:pt x="222623" y="90167"/>
                          <a:pt x="211003" y="90167"/>
                        </a:cubicBezTo>
                        <a:cubicBezTo>
                          <a:pt x="199382" y="90072"/>
                          <a:pt x="191953" y="85881"/>
                          <a:pt x="191953" y="8302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71" name="Freeform: Shape 270">
                    <a:extLst>
                      <a:ext uri="{FF2B5EF4-FFF2-40B4-BE49-F238E27FC236}">
                        <a16:creationId xmlns:a16="http://schemas.microsoft.com/office/drawing/2014/main" id="{3740F6B9-1AD3-4660-9A32-6736B5F8DF30}"/>
                      </a:ext>
                    </a:extLst>
                  </p:cNvPr>
                  <p:cNvSpPr/>
                  <p:nvPr/>
                </p:nvSpPr>
                <p:spPr>
                  <a:xfrm>
                    <a:off x="8464105" y="2259139"/>
                    <a:ext cx="43624" cy="43624"/>
                  </a:xfrm>
                  <a:custGeom>
                    <a:avLst/>
                    <a:gdLst>
                      <a:gd name="connsiteX0" fmla="*/ 21812 w 43624"/>
                      <a:gd name="connsiteY0" fmla="*/ 43625 h 43624"/>
                      <a:gd name="connsiteX1" fmla="*/ 43625 w 43624"/>
                      <a:gd name="connsiteY1" fmla="*/ 21812 h 43624"/>
                      <a:gd name="connsiteX2" fmla="*/ 21812 w 43624"/>
                      <a:gd name="connsiteY2" fmla="*/ 0 h 43624"/>
                      <a:gd name="connsiteX3" fmla="*/ 0 w 43624"/>
                      <a:gd name="connsiteY3" fmla="*/ 21812 h 43624"/>
                      <a:gd name="connsiteX4" fmla="*/ 21812 w 43624"/>
                      <a:gd name="connsiteY4" fmla="*/ 43625 h 43624"/>
                      <a:gd name="connsiteX5" fmla="*/ 21812 w 43624"/>
                      <a:gd name="connsiteY5" fmla="*/ 6096 h 43624"/>
                      <a:gd name="connsiteX6" fmla="*/ 37433 w 43624"/>
                      <a:gd name="connsiteY6" fmla="*/ 21717 h 43624"/>
                      <a:gd name="connsiteX7" fmla="*/ 21812 w 43624"/>
                      <a:gd name="connsiteY7" fmla="*/ 37338 h 43624"/>
                      <a:gd name="connsiteX8" fmla="*/ 6191 w 43624"/>
                      <a:gd name="connsiteY8" fmla="*/ 21717 h 43624"/>
                      <a:gd name="connsiteX9" fmla="*/ 21812 w 43624"/>
                      <a:gd name="connsiteY9" fmla="*/ 6096 h 43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3624" h="43624">
                        <a:moveTo>
                          <a:pt x="21812" y="43625"/>
                        </a:moveTo>
                        <a:cubicBezTo>
                          <a:pt x="33814" y="43625"/>
                          <a:pt x="43625" y="33814"/>
                          <a:pt x="43625" y="21812"/>
                        </a:cubicBezTo>
                        <a:cubicBezTo>
                          <a:pt x="43625" y="9811"/>
                          <a:pt x="33814" y="0"/>
                          <a:pt x="21812" y="0"/>
                        </a:cubicBezTo>
                        <a:cubicBezTo>
                          <a:pt x="9811" y="0"/>
                          <a:pt x="0" y="9811"/>
                          <a:pt x="0" y="21812"/>
                        </a:cubicBezTo>
                        <a:cubicBezTo>
                          <a:pt x="0" y="33814"/>
                          <a:pt x="9811" y="43625"/>
                          <a:pt x="21812" y="43625"/>
                        </a:cubicBezTo>
                        <a:close/>
                        <a:moveTo>
                          <a:pt x="21812" y="6096"/>
                        </a:moveTo>
                        <a:cubicBezTo>
                          <a:pt x="30385" y="6096"/>
                          <a:pt x="37433" y="13145"/>
                          <a:pt x="37433" y="21717"/>
                        </a:cubicBezTo>
                        <a:cubicBezTo>
                          <a:pt x="37433" y="30290"/>
                          <a:pt x="30385" y="37338"/>
                          <a:pt x="21812" y="37338"/>
                        </a:cubicBezTo>
                        <a:cubicBezTo>
                          <a:pt x="13240" y="37338"/>
                          <a:pt x="6191" y="30290"/>
                          <a:pt x="6191" y="21717"/>
                        </a:cubicBezTo>
                        <a:cubicBezTo>
                          <a:pt x="6287" y="13145"/>
                          <a:pt x="13240" y="6096"/>
                          <a:pt x="21812" y="609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52" name="Graphic 4">
                    <a:extLst>
                      <a:ext uri="{FF2B5EF4-FFF2-40B4-BE49-F238E27FC236}">
                        <a16:creationId xmlns:a16="http://schemas.microsoft.com/office/drawing/2014/main" id="{9CF434D3-53E5-494A-BA97-CA32CEE61533}"/>
                      </a:ext>
                    </a:extLst>
                  </p:cNvPr>
                  <p:cNvGrpSpPr/>
                  <p:nvPr/>
                </p:nvGrpSpPr>
                <p:grpSpPr>
                  <a:xfrm>
                    <a:off x="2241576" y="1969950"/>
                    <a:ext cx="227858" cy="286045"/>
                    <a:chOff x="2241576" y="1969950"/>
                    <a:chExt cx="227858" cy="286045"/>
                  </a:xfrm>
                  <a:solidFill>
                    <a:srgbClr val="D49F00"/>
                  </a:solidFill>
                </p:grpSpPr>
                <p:sp>
                  <p:nvSpPr>
                    <p:cNvPr id="266" name="Freeform: Shape 265">
                      <a:extLst>
                        <a:ext uri="{FF2B5EF4-FFF2-40B4-BE49-F238E27FC236}">
                          <a16:creationId xmlns:a16="http://schemas.microsoft.com/office/drawing/2014/main" id="{7D71C46D-E23B-4174-9CE8-44F99195FB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31529" y="1993487"/>
                      <a:ext cx="8191" cy="93630"/>
                    </a:xfrm>
                    <a:custGeom>
                      <a:avLst/>
                      <a:gdLst>
                        <a:gd name="connsiteX0" fmla="*/ 8192 w 8191"/>
                        <a:gd name="connsiteY0" fmla="*/ 33338 h 93630"/>
                        <a:gd name="connsiteX1" fmla="*/ 8192 w 8191"/>
                        <a:gd name="connsiteY1" fmla="*/ 7620 h 93630"/>
                        <a:gd name="connsiteX2" fmla="*/ 4096 w 8191"/>
                        <a:gd name="connsiteY2" fmla="*/ 0 h 93630"/>
                        <a:gd name="connsiteX3" fmla="*/ 0 w 8191"/>
                        <a:gd name="connsiteY3" fmla="*/ 7620 h 93630"/>
                        <a:gd name="connsiteX4" fmla="*/ 0 w 8191"/>
                        <a:gd name="connsiteY4" fmla="*/ 12478 h 93630"/>
                        <a:gd name="connsiteX5" fmla="*/ 1429 w 8191"/>
                        <a:gd name="connsiteY5" fmla="*/ 45625 h 93630"/>
                        <a:gd name="connsiteX6" fmla="*/ 0 w 8191"/>
                        <a:gd name="connsiteY6" fmla="*/ 47434 h 93630"/>
                        <a:gd name="connsiteX7" fmla="*/ 0 w 8191"/>
                        <a:gd name="connsiteY7" fmla="*/ 93631 h 93630"/>
                        <a:gd name="connsiteX8" fmla="*/ 8096 w 8191"/>
                        <a:gd name="connsiteY8" fmla="*/ 93631 h 93630"/>
                        <a:gd name="connsiteX9" fmla="*/ 8096 w 8191"/>
                        <a:gd name="connsiteY9" fmla="*/ 57150 h 93630"/>
                        <a:gd name="connsiteX10" fmla="*/ 8001 w 8191"/>
                        <a:gd name="connsiteY10" fmla="*/ 56959 h 93630"/>
                        <a:gd name="connsiteX11" fmla="*/ 8192 w 8191"/>
                        <a:gd name="connsiteY11" fmla="*/ 33338 h 936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8191" h="93630">
                          <a:moveTo>
                            <a:pt x="8192" y="33338"/>
                          </a:moveTo>
                          <a:lnTo>
                            <a:pt x="8192" y="7620"/>
                          </a:lnTo>
                          <a:cubicBezTo>
                            <a:pt x="8192" y="3429"/>
                            <a:pt x="6382" y="0"/>
                            <a:pt x="4096" y="0"/>
                          </a:cubicBezTo>
                          <a:cubicBezTo>
                            <a:pt x="1905" y="0"/>
                            <a:pt x="0" y="3429"/>
                            <a:pt x="0" y="7620"/>
                          </a:cubicBezTo>
                          <a:lnTo>
                            <a:pt x="0" y="12478"/>
                          </a:lnTo>
                          <a:cubicBezTo>
                            <a:pt x="6477" y="24194"/>
                            <a:pt x="7429" y="36385"/>
                            <a:pt x="1429" y="45625"/>
                          </a:cubicBezTo>
                          <a:cubicBezTo>
                            <a:pt x="1048" y="46292"/>
                            <a:pt x="476" y="46863"/>
                            <a:pt x="0" y="47434"/>
                          </a:cubicBezTo>
                          <a:lnTo>
                            <a:pt x="0" y="93631"/>
                          </a:lnTo>
                          <a:lnTo>
                            <a:pt x="8096" y="93631"/>
                          </a:lnTo>
                          <a:lnTo>
                            <a:pt x="8096" y="57150"/>
                          </a:lnTo>
                          <a:cubicBezTo>
                            <a:pt x="8096" y="57055"/>
                            <a:pt x="8001" y="57055"/>
                            <a:pt x="8001" y="56959"/>
                          </a:cubicBezTo>
                          <a:cubicBezTo>
                            <a:pt x="5144" y="49816"/>
                            <a:pt x="5239" y="41624"/>
                            <a:pt x="8192" y="33338"/>
                          </a:cubicBezTo>
                          <a:close/>
                        </a:path>
                      </a:pathLst>
                    </a:custGeom>
                    <a:solidFill>
                      <a:srgbClr val="D49F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" name="Freeform: Shape 266">
                      <a:extLst>
                        <a:ext uri="{FF2B5EF4-FFF2-40B4-BE49-F238E27FC236}">
                          <a16:creationId xmlns:a16="http://schemas.microsoft.com/office/drawing/2014/main" id="{C3C4694D-D21C-4E19-9E76-53F05D5B98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37434" y="1976855"/>
                      <a:ext cx="132000" cy="97499"/>
                    </a:xfrm>
                    <a:custGeom>
                      <a:avLst/>
                      <a:gdLst>
                        <a:gd name="connsiteX0" fmla="*/ 129922 w 132000"/>
                        <a:gd name="connsiteY0" fmla="*/ 23681 h 97499"/>
                        <a:gd name="connsiteX1" fmla="*/ 49626 w 132000"/>
                        <a:gd name="connsiteY1" fmla="*/ 6917 h 97499"/>
                        <a:gd name="connsiteX2" fmla="*/ 9716 w 132000"/>
                        <a:gd name="connsiteY2" fmla="*/ 36063 h 97499"/>
                        <a:gd name="connsiteX3" fmla="*/ 2191 w 132000"/>
                        <a:gd name="connsiteY3" fmla="*/ 49970 h 97499"/>
                        <a:gd name="connsiteX4" fmla="*/ 2096 w 132000"/>
                        <a:gd name="connsiteY4" fmla="*/ 73782 h 97499"/>
                        <a:gd name="connsiteX5" fmla="*/ 2191 w 132000"/>
                        <a:gd name="connsiteY5" fmla="*/ 73973 h 97499"/>
                        <a:gd name="connsiteX6" fmla="*/ 47340 w 132000"/>
                        <a:gd name="connsiteY6" fmla="*/ 97499 h 97499"/>
                        <a:gd name="connsiteX7" fmla="*/ 82392 w 132000"/>
                        <a:gd name="connsiteY7" fmla="*/ 90546 h 97499"/>
                        <a:gd name="connsiteX8" fmla="*/ 129922 w 132000"/>
                        <a:gd name="connsiteY8" fmla="*/ 23681 h 97499"/>
                        <a:gd name="connsiteX9" fmla="*/ 16765 w 132000"/>
                        <a:gd name="connsiteY9" fmla="*/ 41207 h 97499"/>
                        <a:gd name="connsiteX10" fmla="*/ 52864 w 132000"/>
                        <a:gd name="connsiteY10" fmla="*/ 15013 h 97499"/>
                        <a:gd name="connsiteX11" fmla="*/ 52864 w 132000"/>
                        <a:gd name="connsiteY11" fmla="*/ 15013 h 97499"/>
                        <a:gd name="connsiteX12" fmla="*/ 85249 w 132000"/>
                        <a:gd name="connsiteY12" fmla="*/ 8536 h 97499"/>
                        <a:gd name="connsiteX13" fmla="*/ 120968 w 132000"/>
                        <a:gd name="connsiteY13" fmla="*/ 24824 h 97499"/>
                        <a:gd name="connsiteX14" fmla="*/ 55912 w 132000"/>
                        <a:gd name="connsiteY14" fmla="*/ 51303 h 97499"/>
                        <a:gd name="connsiteX15" fmla="*/ 61151 w 132000"/>
                        <a:gd name="connsiteY15" fmla="*/ 30634 h 97499"/>
                        <a:gd name="connsiteX16" fmla="*/ 58008 w 132000"/>
                        <a:gd name="connsiteY16" fmla="*/ 25395 h 97499"/>
                        <a:gd name="connsiteX17" fmla="*/ 52769 w 132000"/>
                        <a:gd name="connsiteY17" fmla="*/ 28538 h 97499"/>
                        <a:gd name="connsiteX18" fmla="*/ 46006 w 132000"/>
                        <a:gd name="connsiteY18" fmla="*/ 55399 h 97499"/>
                        <a:gd name="connsiteX19" fmla="*/ 10192 w 132000"/>
                        <a:gd name="connsiteY19" fmla="*/ 69972 h 97499"/>
                        <a:gd name="connsiteX20" fmla="*/ 16765 w 132000"/>
                        <a:gd name="connsiteY20" fmla="*/ 41207 h 97499"/>
                        <a:gd name="connsiteX21" fmla="*/ 79249 w 132000"/>
                        <a:gd name="connsiteY21" fmla="*/ 82450 h 97499"/>
                        <a:gd name="connsiteX22" fmla="*/ 14574 w 132000"/>
                        <a:gd name="connsiteY22" fmla="*/ 77497 h 97499"/>
                        <a:gd name="connsiteX23" fmla="*/ 80106 w 132000"/>
                        <a:gd name="connsiteY23" fmla="*/ 50827 h 97499"/>
                        <a:gd name="connsiteX24" fmla="*/ 112681 w 132000"/>
                        <a:gd name="connsiteY24" fmla="*/ 55399 h 97499"/>
                        <a:gd name="connsiteX25" fmla="*/ 113253 w 132000"/>
                        <a:gd name="connsiteY25" fmla="*/ 55399 h 97499"/>
                        <a:gd name="connsiteX26" fmla="*/ 117539 w 132000"/>
                        <a:gd name="connsiteY26" fmla="*/ 51684 h 97499"/>
                        <a:gd name="connsiteX27" fmla="*/ 113824 w 132000"/>
                        <a:gd name="connsiteY27" fmla="*/ 46731 h 97499"/>
                        <a:gd name="connsiteX28" fmla="*/ 96108 w 132000"/>
                        <a:gd name="connsiteY28" fmla="*/ 44255 h 97499"/>
                        <a:gd name="connsiteX29" fmla="*/ 123349 w 132000"/>
                        <a:gd name="connsiteY29" fmla="*/ 33206 h 97499"/>
                        <a:gd name="connsiteX30" fmla="*/ 79249 w 132000"/>
                        <a:gd name="connsiteY30" fmla="*/ 82450 h 974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</a:cxnLst>
                      <a:rect l="l" t="t" r="r" b="b"/>
                      <a:pathLst>
                        <a:path w="132000" h="97499">
                          <a:moveTo>
                            <a:pt x="129922" y="23681"/>
                          </a:moveTo>
                          <a:cubicBezTo>
                            <a:pt x="120873" y="630"/>
                            <a:pt x="84868" y="-6895"/>
                            <a:pt x="49626" y="6917"/>
                          </a:cubicBezTo>
                          <a:cubicBezTo>
                            <a:pt x="32862" y="13489"/>
                            <a:pt x="18765" y="23776"/>
                            <a:pt x="9716" y="36063"/>
                          </a:cubicBezTo>
                          <a:cubicBezTo>
                            <a:pt x="6287" y="40635"/>
                            <a:pt x="3811" y="45398"/>
                            <a:pt x="2191" y="49970"/>
                          </a:cubicBezTo>
                          <a:cubicBezTo>
                            <a:pt x="-666" y="58256"/>
                            <a:pt x="-761" y="66353"/>
                            <a:pt x="2096" y="73782"/>
                          </a:cubicBezTo>
                          <a:cubicBezTo>
                            <a:pt x="2096" y="73877"/>
                            <a:pt x="2191" y="73877"/>
                            <a:pt x="2191" y="73973"/>
                          </a:cubicBezTo>
                          <a:cubicBezTo>
                            <a:pt x="8192" y="89117"/>
                            <a:pt x="25909" y="97499"/>
                            <a:pt x="47340" y="97499"/>
                          </a:cubicBezTo>
                          <a:cubicBezTo>
                            <a:pt x="58389" y="97499"/>
                            <a:pt x="70390" y="95309"/>
                            <a:pt x="82392" y="90546"/>
                          </a:cubicBezTo>
                          <a:cubicBezTo>
                            <a:pt x="117634" y="76735"/>
                            <a:pt x="138970" y="46731"/>
                            <a:pt x="129922" y="23681"/>
                          </a:cubicBezTo>
                          <a:close/>
                          <a:moveTo>
                            <a:pt x="16765" y="41207"/>
                          </a:moveTo>
                          <a:cubicBezTo>
                            <a:pt x="24766" y="30253"/>
                            <a:pt x="37624" y="21014"/>
                            <a:pt x="52864" y="15013"/>
                          </a:cubicBezTo>
                          <a:lnTo>
                            <a:pt x="52864" y="15013"/>
                          </a:lnTo>
                          <a:cubicBezTo>
                            <a:pt x="64009" y="10631"/>
                            <a:pt x="75153" y="8536"/>
                            <a:pt x="85249" y="8536"/>
                          </a:cubicBezTo>
                          <a:cubicBezTo>
                            <a:pt x="101918" y="8536"/>
                            <a:pt x="115539" y="14251"/>
                            <a:pt x="120968" y="24824"/>
                          </a:cubicBezTo>
                          <a:lnTo>
                            <a:pt x="55912" y="51303"/>
                          </a:lnTo>
                          <a:lnTo>
                            <a:pt x="61151" y="30634"/>
                          </a:lnTo>
                          <a:cubicBezTo>
                            <a:pt x="61723" y="28348"/>
                            <a:pt x="60294" y="25967"/>
                            <a:pt x="58008" y="25395"/>
                          </a:cubicBezTo>
                          <a:cubicBezTo>
                            <a:pt x="55722" y="24824"/>
                            <a:pt x="53341" y="26252"/>
                            <a:pt x="52769" y="28538"/>
                          </a:cubicBezTo>
                          <a:lnTo>
                            <a:pt x="46006" y="55399"/>
                          </a:lnTo>
                          <a:lnTo>
                            <a:pt x="10192" y="69972"/>
                          </a:lnTo>
                          <a:cubicBezTo>
                            <a:pt x="6954" y="61400"/>
                            <a:pt x="9335" y="51303"/>
                            <a:pt x="16765" y="41207"/>
                          </a:cubicBezTo>
                          <a:close/>
                          <a:moveTo>
                            <a:pt x="79249" y="82450"/>
                          </a:moveTo>
                          <a:cubicBezTo>
                            <a:pt x="52674" y="92832"/>
                            <a:pt x="26004" y="90260"/>
                            <a:pt x="14574" y="77497"/>
                          </a:cubicBezTo>
                          <a:lnTo>
                            <a:pt x="80106" y="50827"/>
                          </a:lnTo>
                          <a:lnTo>
                            <a:pt x="112681" y="55399"/>
                          </a:lnTo>
                          <a:cubicBezTo>
                            <a:pt x="112872" y="55399"/>
                            <a:pt x="113062" y="55399"/>
                            <a:pt x="113253" y="55399"/>
                          </a:cubicBezTo>
                          <a:cubicBezTo>
                            <a:pt x="115348" y="55399"/>
                            <a:pt x="117253" y="53875"/>
                            <a:pt x="117539" y="51684"/>
                          </a:cubicBezTo>
                          <a:cubicBezTo>
                            <a:pt x="117920" y="49303"/>
                            <a:pt x="116206" y="47112"/>
                            <a:pt x="113824" y="46731"/>
                          </a:cubicBezTo>
                          <a:lnTo>
                            <a:pt x="96108" y="44255"/>
                          </a:lnTo>
                          <a:lnTo>
                            <a:pt x="123349" y="33206"/>
                          </a:lnTo>
                          <a:cubicBezTo>
                            <a:pt x="124683" y="50827"/>
                            <a:pt x="106585" y="71782"/>
                            <a:pt x="79249" y="82450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" name="Freeform: Shape 267">
                      <a:extLst>
                        <a:ext uri="{FF2B5EF4-FFF2-40B4-BE49-F238E27FC236}">
                          <a16:creationId xmlns:a16="http://schemas.microsoft.com/office/drawing/2014/main" id="{AA5DC419-7E20-45BA-B69F-6F67734FDD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58187" y="2087308"/>
                      <a:ext cx="167258" cy="168687"/>
                    </a:xfrm>
                    <a:custGeom>
                      <a:avLst/>
                      <a:gdLst>
                        <a:gd name="connsiteX0" fmla="*/ 39910 w 167258"/>
                        <a:gd name="connsiteY0" fmla="*/ 0 h 168687"/>
                        <a:gd name="connsiteX1" fmla="*/ 0 w 167258"/>
                        <a:gd name="connsiteY1" fmla="*/ 38005 h 168687"/>
                        <a:gd name="connsiteX2" fmla="*/ 0 w 167258"/>
                        <a:gd name="connsiteY2" fmla="*/ 68104 h 168687"/>
                        <a:gd name="connsiteX3" fmla="*/ 0 w 167258"/>
                        <a:gd name="connsiteY3" fmla="*/ 102394 h 168687"/>
                        <a:gd name="connsiteX4" fmla="*/ 0 w 167258"/>
                        <a:gd name="connsiteY4" fmla="*/ 130683 h 168687"/>
                        <a:gd name="connsiteX5" fmla="*/ 39910 w 167258"/>
                        <a:gd name="connsiteY5" fmla="*/ 168688 h 168687"/>
                        <a:gd name="connsiteX6" fmla="*/ 127349 w 167258"/>
                        <a:gd name="connsiteY6" fmla="*/ 168688 h 168687"/>
                        <a:gd name="connsiteX7" fmla="*/ 167259 w 167258"/>
                        <a:gd name="connsiteY7" fmla="*/ 130683 h 168687"/>
                        <a:gd name="connsiteX8" fmla="*/ 167259 w 167258"/>
                        <a:gd name="connsiteY8" fmla="*/ 102394 h 168687"/>
                        <a:gd name="connsiteX9" fmla="*/ 167259 w 167258"/>
                        <a:gd name="connsiteY9" fmla="*/ 102394 h 168687"/>
                        <a:gd name="connsiteX10" fmla="*/ 167259 w 167258"/>
                        <a:gd name="connsiteY10" fmla="*/ 68104 h 168687"/>
                        <a:gd name="connsiteX11" fmla="*/ 167259 w 167258"/>
                        <a:gd name="connsiteY11" fmla="*/ 68104 h 168687"/>
                        <a:gd name="connsiteX12" fmla="*/ 167259 w 167258"/>
                        <a:gd name="connsiteY12" fmla="*/ 38100 h 168687"/>
                        <a:gd name="connsiteX13" fmla="*/ 127349 w 167258"/>
                        <a:gd name="connsiteY13" fmla="*/ 95 h 168687"/>
                        <a:gd name="connsiteX14" fmla="*/ 81534 w 167258"/>
                        <a:gd name="connsiteY14" fmla="*/ 95 h 168687"/>
                        <a:gd name="connsiteX15" fmla="*/ 73438 w 167258"/>
                        <a:gd name="connsiteY15" fmla="*/ 95 h 168687"/>
                        <a:gd name="connsiteX16" fmla="*/ 39910 w 167258"/>
                        <a:gd name="connsiteY16" fmla="*/ 95 h 168687"/>
                        <a:gd name="connsiteX17" fmla="*/ 158591 w 167258"/>
                        <a:gd name="connsiteY17" fmla="*/ 130588 h 168687"/>
                        <a:gd name="connsiteX18" fmla="*/ 127349 w 167258"/>
                        <a:gd name="connsiteY18" fmla="*/ 159925 h 168687"/>
                        <a:gd name="connsiteX19" fmla="*/ 39910 w 167258"/>
                        <a:gd name="connsiteY19" fmla="*/ 159925 h 168687"/>
                        <a:gd name="connsiteX20" fmla="*/ 8668 w 167258"/>
                        <a:gd name="connsiteY20" fmla="*/ 130588 h 168687"/>
                        <a:gd name="connsiteX21" fmla="*/ 8668 w 167258"/>
                        <a:gd name="connsiteY21" fmla="*/ 106680 h 168687"/>
                        <a:gd name="connsiteX22" fmla="*/ 158496 w 167258"/>
                        <a:gd name="connsiteY22" fmla="*/ 106680 h 168687"/>
                        <a:gd name="connsiteX23" fmla="*/ 158496 w 167258"/>
                        <a:gd name="connsiteY23" fmla="*/ 130588 h 168687"/>
                        <a:gd name="connsiteX24" fmla="*/ 158591 w 167258"/>
                        <a:gd name="connsiteY24" fmla="*/ 97917 h 168687"/>
                        <a:gd name="connsiteX25" fmla="*/ 8763 w 167258"/>
                        <a:gd name="connsiteY25" fmla="*/ 97917 h 168687"/>
                        <a:gd name="connsiteX26" fmla="*/ 8763 w 167258"/>
                        <a:gd name="connsiteY26" fmla="*/ 72390 h 168687"/>
                        <a:gd name="connsiteX27" fmla="*/ 158591 w 167258"/>
                        <a:gd name="connsiteY27" fmla="*/ 72390 h 168687"/>
                        <a:gd name="connsiteX28" fmla="*/ 158591 w 167258"/>
                        <a:gd name="connsiteY28" fmla="*/ 97917 h 168687"/>
                        <a:gd name="connsiteX29" fmla="*/ 127349 w 167258"/>
                        <a:gd name="connsiteY29" fmla="*/ 8668 h 168687"/>
                        <a:gd name="connsiteX30" fmla="*/ 158591 w 167258"/>
                        <a:gd name="connsiteY30" fmla="*/ 38005 h 168687"/>
                        <a:gd name="connsiteX31" fmla="*/ 158591 w 167258"/>
                        <a:gd name="connsiteY31" fmla="*/ 63722 h 168687"/>
                        <a:gd name="connsiteX32" fmla="*/ 8763 w 167258"/>
                        <a:gd name="connsiteY32" fmla="*/ 63722 h 168687"/>
                        <a:gd name="connsiteX33" fmla="*/ 8763 w 167258"/>
                        <a:gd name="connsiteY33" fmla="*/ 38005 h 168687"/>
                        <a:gd name="connsiteX34" fmla="*/ 40005 w 167258"/>
                        <a:gd name="connsiteY34" fmla="*/ 8668 h 168687"/>
                        <a:gd name="connsiteX35" fmla="*/ 127349 w 167258"/>
                        <a:gd name="connsiteY35" fmla="*/ 8668 h 1686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167258" h="168687">
                          <a:moveTo>
                            <a:pt x="39910" y="0"/>
                          </a:moveTo>
                          <a:cubicBezTo>
                            <a:pt x="17907" y="0"/>
                            <a:pt x="0" y="17050"/>
                            <a:pt x="0" y="38005"/>
                          </a:cubicBezTo>
                          <a:lnTo>
                            <a:pt x="0" y="68104"/>
                          </a:lnTo>
                          <a:lnTo>
                            <a:pt x="0" y="102394"/>
                          </a:lnTo>
                          <a:lnTo>
                            <a:pt x="0" y="130683"/>
                          </a:lnTo>
                          <a:cubicBezTo>
                            <a:pt x="0" y="151638"/>
                            <a:pt x="17907" y="168688"/>
                            <a:pt x="39910" y="168688"/>
                          </a:cubicBezTo>
                          <a:lnTo>
                            <a:pt x="127349" y="168688"/>
                          </a:lnTo>
                          <a:cubicBezTo>
                            <a:pt x="149352" y="168688"/>
                            <a:pt x="167259" y="151638"/>
                            <a:pt x="167259" y="130683"/>
                          </a:cubicBezTo>
                          <a:lnTo>
                            <a:pt x="167259" y="102394"/>
                          </a:lnTo>
                          <a:cubicBezTo>
                            <a:pt x="167259" y="102394"/>
                            <a:pt x="167259" y="102394"/>
                            <a:pt x="167259" y="102394"/>
                          </a:cubicBezTo>
                          <a:lnTo>
                            <a:pt x="167259" y="68104"/>
                          </a:lnTo>
                          <a:cubicBezTo>
                            <a:pt x="167259" y="68104"/>
                            <a:pt x="167259" y="68104"/>
                            <a:pt x="167259" y="68104"/>
                          </a:cubicBezTo>
                          <a:lnTo>
                            <a:pt x="167259" y="38100"/>
                          </a:lnTo>
                          <a:cubicBezTo>
                            <a:pt x="167259" y="17145"/>
                            <a:pt x="149352" y="95"/>
                            <a:pt x="127349" y="95"/>
                          </a:cubicBezTo>
                          <a:lnTo>
                            <a:pt x="81534" y="95"/>
                          </a:lnTo>
                          <a:lnTo>
                            <a:pt x="73438" y="95"/>
                          </a:lnTo>
                          <a:lnTo>
                            <a:pt x="39910" y="95"/>
                          </a:lnTo>
                          <a:close/>
                          <a:moveTo>
                            <a:pt x="158591" y="130588"/>
                          </a:moveTo>
                          <a:cubicBezTo>
                            <a:pt x="158591" y="146780"/>
                            <a:pt x="144589" y="159925"/>
                            <a:pt x="127349" y="159925"/>
                          </a:cubicBezTo>
                          <a:lnTo>
                            <a:pt x="39910" y="159925"/>
                          </a:lnTo>
                          <a:cubicBezTo>
                            <a:pt x="22670" y="159925"/>
                            <a:pt x="8668" y="146780"/>
                            <a:pt x="8668" y="130588"/>
                          </a:cubicBezTo>
                          <a:lnTo>
                            <a:pt x="8668" y="106680"/>
                          </a:lnTo>
                          <a:lnTo>
                            <a:pt x="158496" y="106680"/>
                          </a:lnTo>
                          <a:lnTo>
                            <a:pt x="158496" y="130588"/>
                          </a:lnTo>
                          <a:close/>
                          <a:moveTo>
                            <a:pt x="158591" y="97917"/>
                          </a:moveTo>
                          <a:lnTo>
                            <a:pt x="8763" y="97917"/>
                          </a:lnTo>
                          <a:lnTo>
                            <a:pt x="8763" y="72390"/>
                          </a:lnTo>
                          <a:lnTo>
                            <a:pt x="158591" y="72390"/>
                          </a:lnTo>
                          <a:lnTo>
                            <a:pt x="158591" y="97917"/>
                          </a:lnTo>
                          <a:close/>
                          <a:moveTo>
                            <a:pt x="127349" y="8668"/>
                          </a:moveTo>
                          <a:cubicBezTo>
                            <a:pt x="144589" y="8668"/>
                            <a:pt x="158591" y="21812"/>
                            <a:pt x="158591" y="38005"/>
                          </a:cubicBezTo>
                          <a:lnTo>
                            <a:pt x="158591" y="63722"/>
                          </a:lnTo>
                          <a:lnTo>
                            <a:pt x="8763" y="63722"/>
                          </a:lnTo>
                          <a:lnTo>
                            <a:pt x="8763" y="38005"/>
                          </a:lnTo>
                          <a:cubicBezTo>
                            <a:pt x="8763" y="21812"/>
                            <a:pt x="22765" y="8668"/>
                            <a:pt x="40005" y="8668"/>
                          </a:cubicBezTo>
                          <a:lnTo>
                            <a:pt x="127349" y="8668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9" name="Freeform: Shape 268">
                      <a:extLst>
                        <a:ext uri="{FF2B5EF4-FFF2-40B4-BE49-F238E27FC236}">
                          <a16:creationId xmlns:a16="http://schemas.microsoft.com/office/drawing/2014/main" id="{F77D5EA1-3361-465B-8190-B32C66872C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41576" y="1969950"/>
                      <a:ext cx="95469" cy="81448"/>
                    </a:xfrm>
                    <a:custGeom>
                      <a:avLst/>
                      <a:gdLst>
                        <a:gd name="connsiteX0" fmla="*/ 90049 w 95469"/>
                        <a:gd name="connsiteY0" fmla="*/ 36110 h 81448"/>
                        <a:gd name="connsiteX1" fmla="*/ 66617 w 95469"/>
                        <a:gd name="connsiteY1" fmla="*/ 11821 h 81448"/>
                        <a:gd name="connsiteX2" fmla="*/ 66617 w 95469"/>
                        <a:gd name="connsiteY2" fmla="*/ 11821 h 81448"/>
                        <a:gd name="connsiteX3" fmla="*/ 31184 w 95469"/>
                        <a:gd name="connsiteY3" fmla="*/ 10 h 81448"/>
                        <a:gd name="connsiteX4" fmla="*/ 8419 w 95469"/>
                        <a:gd name="connsiteY4" fmla="*/ 7249 h 81448"/>
                        <a:gd name="connsiteX5" fmla="*/ 7943 w 95469"/>
                        <a:gd name="connsiteY5" fmla="*/ 7725 h 81448"/>
                        <a:gd name="connsiteX6" fmla="*/ 4038 w 95469"/>
                        <a:gd name="connsiteY6" fmla="*/ 12202 h 81448"/>
                        <a:gd name="connsiteX7" fmla="*/ 28803 w 95469"/>
                        <a:gd name="connsiteY7" fmla="*/ 69638 h 81448"/>
                        <a:gd name="connsiteX8" fmla="*/ 64236 w 95469"/>
                        <a:gd name="connsiteY8" fmla="*/ 81449 h 81448"/>
                        <a:gd name="connsiteX9" fmla="*/ 64998 w 95469"/>
                        <a:gd name="connsiteY9" fmla="*/ 81449 h 81448"/>
                        <a:gd name="connsiteX10" fmla="*/ 89953 w 95469"/>
                        <a:gd name="connsiteY10" fmla="*/ 71066 h 81448"/>
                        <a:gd name="connsiteX11" fmla="*/ 91382 w 95469"/>
                        <a:gd name="connsiteY11" fmla="*/ 69257 h 81448"/>
                        <a:gd name="connsiteX12" fmla="*/ 90049 w 95469"/>
                        <a:gd name="connsiteY12" fmla="*/ 36110 h 81448"/>
                        <a:gd name="connsiteX13" fmla="*/ 64426 w 95469"/>
                        <a:gd name="connsiteY13" fmla="*/ 72686 h 81448"/>
                        <a:gd name="connsiteX14" fmla="*/ 33565 w 95469"/>
                        <a:gd name="connsiteY14" fmla="*/ 62303 h 81448"/>
                        <a:gd name="connsiteX15" fmla="*/ 11277 w 95469"/>
                        <a:gd name="connsiteY15" fmla="*/ 16964 h 81448"/>
                        <a:gd name="connsiteX16" fmla="*/ 11753 w 95469"/>
                        <a:gd name="connsiteY16" fmla="*/ 16298 h 81448"/>
                        <a:gd name="connsiteX17" fmla="*/ 83381 w 95469"/>
                        <a:gd name="connsiteY17" fmla="*/ 65351 h 81448"/>
                        <a:gd name="connsiteX18" fmla="*/ 64426 w 95469"/>
                        <a:gd name="connsiteY18" fmla="*/ 72686 h 81448"/>
                        <a:gd name="connsiteX19" fmla="*/ 86620 w 95469"/>
                        <a:gd name="connsiteY19" fmla="*/ 56969 h 81448"/>
                        <a:gd name="connsiteX20" fmla="*/ 74809 w 95469"/>
                        <a:gd name="connsiteY20" fmla="*/ 48873 h 81448"/>
                        <a:gd name="connsiteX21" fmla="*/ 74523 w 95469"/>
                        <a:gd name="connsiteY21" fmla="*/ 47540 h 81448"/>
                        <a:gd name="connsiteX22" fmla="*/ 67093 w 95469"/>
                        <a:gd name="connsiteY22" fmla="*/ 28775 h 81448"/>
                        <a:gd name="connsiteX23" fmla="*/ 61474 w 95469"/>
                        <a:gd name="connsiteY23" fmla="*/ 26394 h 81448"/>
                        <a:gd name="connsiteX24" fmla="*/ 58997 w 95469"/>
                        <a:gd name="connsiteY24" fmla="*/ 32014 h 81448"/>
                        <a:gd name="connsiteX25" fmla="*/ 62236 w 95469"/>
                        <a:gd name="connsiteY25" fmla="*/ 40301 h 81448"/>
                        <a:gd name="connsiteX26" fmla="*/ 19087 w 95469"/>
                        <a:gd name="connsiteY26" fmla="*/ 10773 h 81448"/>
                        <a:gd name="connsiteX27" fmla="*/ 30422 w 95469"/>
                        <a:gd name="connsiteY27" fmla="*/ 8773 h 81448"/>
                        <a:gd name="connsiteX28" fmla="*/ 31089 w 95469"/>
                        <a:gd name="connsiteY28" fmla="*/ 8773 h 81448"/>
                        <a:gd name="connsiteX29" fmla="*/ 61950 w 95469"/>
                        <a:gd name="connsiteY29" fmla="*/ 19155 h 81448"/>
                        <a:gd name="connsiteX30" fmla="*/ 61950 w 95469"/>
                        <a:gd name="connsiteY30" fmla="*/ 19155 h 81448"/>
                        <a:gd name="connsiteX31" fmla="*/ 86620 w 95469"/>
                        <a:gd name="connsiteY31" fmla="*/ 56969 h 814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95469" h="81448">
                          <a:moveTo>
                            <a:pt x="90049" y="36110"/>
                          </a:moveTo>
                          <a:cubicBezTo>
                            <a:pt x="85191" y="27251"/>
                            <a:pt x="77190" y="18679"/>
                            <a:pt x="66617" y="11821"/>
                          </a:cubicBezTo>
                          <a:lnTo>
                            <a:pt x="66617" y="11821"/>
                          </a:lnTo>
                          <a:cubicBezTo>
                            <a:pt x="55282" y="4391"/>
                            <a:pt x="42709" y="200"/>
                            <a:pt x="31184" y="10"/>
                          </a:cubicBezTo>
                          <a:cubicBezTo>
                            <a:pt x="21754" y="-181"/>
                            <a:pt x="13944" y="2391"/>
                            <a:pt x="8419" y="7249"/>
                          </a:cubicBezTo>
                          <a:cubicBezTo>
                            <a:pt x="8229" y="7344"/>
                            <a:pt x="8134" y="7535"/>
                            <a:pt x="7943" y="7725"/>
                          </a:cubicBezTo>
                          <a:cubicBezTo>
                            <a:pt x="6514" y="9059"/>
                            <a:pt x="5181" y="10583"/>
                            <a:pt x="4038" y="12202"/>
                          </a:cubicBezTo>
                          <a:cubicBezTo>
                            <a:pt x="-6535" y="28394"/>
                            <a:pt x="4324" y="53636"/>
                            <a:pt x="28803" y="69638"/>
                          </a:cubicBezTo>
                          <a:cubicBezTo>
                            <a:pt x="40138" y="77067"/>
                            <a:pt x="52711" y="81258"/>
                            <a:pt x="64236" y="81449"/>
                          </a:cubicBezTo>
                          <a:cubicBezTo>
                            <a:pt x="64522" y="81449"/>
                            <a:pt x="64712" y="81449"/>
                            <a:pt x="64998" y="81449"/>
                          </a:cubicBezTo>
                          <a:cubicBezTo>
                            <a:pt x="75856" y="81449"/>
                            <a:pt x="84619" y="77829"/>
                            <a:pt x="89953" y="71066"/>
                          </a:cubicBezTo>
                          <a:cubicBezTo>
                            <a:pt x="90430" y="70495"/>
                            <a:pt x="90906" y="69923"/>
                            <a:pt x="91382" y="69257"/>
                          </a:cubicBezTo>
                          <a:cubicBezTo>
                            <a:pt x="97478" y="60017"/>
                            <a:pt x="96526" y="47825"/>
                            <a:pt x="90049" y="36110"/>
                          </a:cubicBezTo>
                          <a:close/>
                          <a:moveTo>
                            <a:pt x="64426" y="72686"/>
                          </a:moveTo>
                          <a:cubicBezTo>
                            <a:pt x="54520" y="72495"/>
                            <a:pt x="43662" y="68876"/>
                            <a:pt x="33565" y="62303"/>
                          </a:cubicBezTo>
                          <a:cubicBezTo>
                            <a:pt x="13849" y="49445"/>
                            <a:pt x="3657" y="28680"/>
                            <a:pt x="11277" y="16964"/>
                          </a:cubicBezTo>
                          <a:cubicBezTo>
                            <a:pt x="11467" y="16774"/>
                            <a:pt x="11658" y="16583"/>
                            <a:pt x="11753" y="16298"/>
                          </a:cubicBezTo>
                          <a:lnTo>
                            <a:pt x="83381" y="65351"/>
                          </a:lnTo>
                          <a:cubicBezTo>
                            <a:pt x="79762" y="70209"/>
                            <a:pt x="73094" y="72876"/>
                            <a:pt x="64426" y="72686"/>
                          </a:cubicBezTo>
                          <a:close/>
                          <a:moveTo>
                            <a:pt x="86620" y="56969"/>
                          </a:moveTo>
                          <a:lnTo>
                            <a:pt x="74809" y="48873"/>
                          </a:lnTo>
                          <a:cubicBezTo>
                            <a:pt x="74809" y="48397"/>
                            <a:pt x="74713" y="48016"/>
                            <a:pt x="74523" y="47540"/>
                          </a:cubicBezTo>
                          <a:lnTo>
                            <a:pt x="67093" y="28775"/>
                          </a:lnTo>
                          <a:cubicBezTo>
                            <a:pt x="66236" y="26585"/>
                            <a:pt x="63664" y="25442"/>
                            <a:pt x="61474" y="26394"/>
                          </a:cubicBezTo>
                          <a:cubicBezTo>
                            <a:pt x="59283" y="27251"/>
                            <a:pt x="58140" y="29823"/>
                            <a:pt x="58997" y="32014"/>
                          </a:cubicBezTo>
                          <a:lnTo>
                            <a:pt x="62236" y="40301"/>
                          </a:lnTo>
                          <a:lnTo>
                            <a:pt x="19087" y="10773"/>
                          </a:lnTo>
                          <a:cubicBezTo>
                            <a:pt x="22231" y="9440"/>
                            <a:pt x="26041" y="8773"/>
                            <a:pt x="30422" y="8773"/>
                          </a:cubicBezTo>
                          <a:cubicBezTo>
                            <a:pt x="30613" y="8773"/>
                            <a:pt x="30803" y="8773"/>
                            <a:pt x="31089" y="8773"/>
                          </a:cubicBezTo>
                          <a:cubicBezTo>
                            <a:pt x="40995" y="8963"/>
                            <a:pt x="51853" y="12583"/>
                            <a:pt x="61950" y="19155"/>
                          </a:cubicBezTo>
                          <a:lnTo>
                            <a:pt x="61950" y="19155"/>
                          </a:lnTo>
                          <a:cubicBezTo>
                            <a:pt x="77857" y="29537"/>
                            <a:pt x="87572" y="45254"/>
                            <a:pt x="86620" y="56969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53" name="Graphic 4">
                    <a:extLst>
                      <a:ext uri="{FF2B5EF4-FFF2-40B4-BE49-F238E27FC236}">
                        <a16:creationId xmlns:a16="http://schemas.microsoft.com/office/drawing/2014/main" id="{DDD13C98-659E-498E-903E-FF2308F1016B}"/>
                      </a:ext>
                    </a:extLst>
                  </p:cNvPr>
                  <p:cNvGrpSpPr/>
                  <p:nvPr/>
                </p:nvGrpSpPr>
                <p:grpSpPr>
                  <a:xfrm>
                    <a:off x="1715507" y="4970231"/>
                    <a:ext cx="188970" cy="352052"/>
                    <a:chOff x="1715507" y="4970231"/>
                    <a:chExt cx="188970" cy="352052"/>
                  </a:xfrm>
                  <a:solidFill>
                    <a:srgbClr val="FFFFFF"/>
                  </a:solidFill>
                </p:grpSpPr>
                <p:sp>
                  <p:nvSpPr>
                    <p:cNvPr id="261" name="Freeform: Shape 260">
                      <a:extLst>
                        <a:ext uri="{FF2B5EF4-FFF2-40B4-BE49-F238E27FC236}">
                          <a16:creationId xmlns:a16="http://schemas.microsoft.com/office/drawing/2014/main" id="{2321F91B-A3AE-4921-AF20-03811F1AAC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32311" y="5060632"/>
                      <a:ext cx="164210" cy="261651"/>
                    </a:xfrm>
                    <a:custGeom>
                      <a:avLst/>
                      <a:gdLst>
                        <a:gd name="connsiteX0" fmla="*/ 0 w 164210"/>
                        <a:gd name="connsiteY0" fmla="*/ 82106 h 261651"/>
                        <a:gd name="connsiteX1" fmla="*/ 3905 w 164210"/>
                        <a:gd name="connsiteY1" fmla="*/ 115443 h 261651"/>
                        <a:gd name="connsiteX2" fmla="*/ 28861 w 164210"/>
                        <a:gd name="connsiteY2" fmla="*/ 182309 h 261651"/>
                        <a:gd name="connsiteX3" fmla="*/ 25527 w 164210"/>
                        <a:gd name="connsiteY3" fmla="*/ 192500 h 261651"/>
                        <a:gd name="connsiteX4" fmla="*/ 30194 w 164210"/>
                        <a:gd name="connsiteY4" fmla="*/ 204788 h 261651"/>
                        <a:gd name="connsiteX5" fmla="*/ 25527 w 164210"/>
                        <a:gd name="connsiteY5" fmla="*/ 216694 h 261651"/>
                        <a:gd name="connsiteX6" fmla="*/ 31337 w 164210"/>
                        <a:gd name="connsiteY6" fmla="*/ 230124 h 261651"/>
                        <a:gd name="connsiteX7" fmla="*/ 27146 w 164210"/>
                        <a:gd name="connsiteY7" fmla="*/ 241459 h 261651"/>
                        <a:gd name="connsiteX8" fmla="*/ 47530 w 164210"/>
                        <a:gd name="connsiteY8" fmla="*/ 260700 h 261651"/>
                        <a:gd name="connsiteX9" fmla="*/ 121158 w 164210"/>
                        <a:gd name="connsiteY9" fmla="*/ 261652 h 261651"/>
                        <a:gd name="connsiteX10" fmla="*/ 121444 w 164210"/>
                        <a:gd name="connsiteY10" fmla="*/ 261652 h 261651"/>
                        <a:gd name="connsiteX11" fmla="*/ 136303 w 164210"/>
                        <a:gd name="connsiteY11" fmla="*/ 255746 h 261651"/>
                        <a:gd name="connsiteX12" fmla="*/ 141923 w 164210"/>
                        <a:gd name="connsiteY12" fmla="*/ 242888 h 261651"/>
                        <a:gd name="connsiteX13" fmla="*/ 136112 w 164210"/>
                        <a:gd name="connsiteY13" fmla="*/ 229458 h 261651"/>
                        <a:gd name="connsiteX14" fmla="*/ 140303 w 164210"/>
                        <a:gd name="connsiteY14" fmla="*/ 218123 h 261651"/>
                        <a:gd name="connsiteX15" fmla="*/ 135636 w 164210"/>
                        <a:gd name="connsiteY15" fmla="*/ 205835 h 261651"/>
                        <a:gd name="connsiteX16" fmla="*/ 140303 w 164210"/>
                        <a:gd name="connsiteY16" fmla="*/ 193929 h 261651"/>
                        <a:gd name="connsiteX17" fmla="*/ 135636 w 164210"/>
                        <a:gd name="connsiteY17" fmla="*/ 181737 h 261651"/>
                        <a:gd name="connsiteX18" fmla="*/ 160306 w 164210"/>
                        <a:gd name="connsiteY18" fmla="*/ 115348 h 261651"/>
                        <a:gd name="connsiteX19" fmla="*/ 164211 w 164210"/>
                        <a:gd name="connsiteY19" fmla="*/ 82106 h 261651"/>
                        <a:gd name="connsiteX20" fmla="*/ 82106 w 164210"/>
                        <a:gd name="connsiteY20" fmla="*/ 0 h 261651"/>
                        <a:gd name="connsiteX21" fmla="*/ 0 w 164210"/>
                        <a:gd name="connsiteY21" fmla="*/ 82106 h 261651"/>
                        <a:gd name="connsiteX22" fmla="*/ 127540 w 164210"/>
                        <a:gd name="connsiteY22" fmla="*/ 246888 h 261651"/>
                        <a:gd name="connsiteX23" fmla="*/ 121253 w 164210"/>
                        <a:gd name="connsiteY23" fmla="*/ 249269 h 261651"/>
                        <a:gd name="connsiteX24" fmla="*/ 47625 w 164210"/>
                        <a:gd name="connsiteY24" fmla="*/ 248317 h 261651"/>
                        <a:gd name="connsiteX25" fmla="*/ 39529 w 164210"/>
                        <a:gd name="connsiteY25" fmla="*/ 241650 h 261651"/>
                        <a:gd name="connsiteX26" fmla="*/ 45053 w 164210"/>
                        <a:gd name="connsiteY26" fmla="*/ 235458 h 261651"/>
                        <a:gd name="connsiteX27" fmla="*/ 49625 w 164210"/>
                        <a:gd name="connsiteY27" fmla="*/ 229171 h 261651"/>
                        <a:gd name="connsiteX28" fmla="*/ 44482 w 164210"/>
                        <a:gd name="connsiteY28" fmla="*/ 223361 h 261651"/>
                        <a:gd name="connsiteX29" fmla="*/ 37910 w 164210"/>
                        <a:gd name="connsiteY29" fmla="*/ 216789 h 261651"/>
                        <a:gd name="connsiteX30" fmla="*/ 43148 w 164210"/>
                        <a:gd name="connsiteY30" fmla="*/ 210788 h 261651"/>
                        <a:gd name="connsiteX31" fmla="*/ 47530 w 164210"/>
                        <a:gd name="connsiteY31" fmla="*/ 204883 h 261651"/>
                        <a:gd name="connsiteX32" fmla="*/ 43244 w 164210"/>
                        <a:gd name="connsiteY32" fmla="*/ 198977 h 261651"/>
                        <a:gd name="connsiteX33" fmla="*/ 38005 w 164210"/>
                        <a:gd name="connsiteY33" fmla="*/ 192691 h 261651"/>
                        <a:gd name="connsiteX34" fmla="*/ 38957 w 164210"/>
                        <a:gd name="connsiteY34" fmla="*/ 189738 h 261651"/>
                        <a:gd name="connsiteX35" fmla="*/ 126111 w 164210"/>
                        <a:gd name="connsiteY35" fmla="*/ 189738 h 261651"/>
                        <a:gd name="connsiteX36" fmla="*/ 127921 w 164210"/>
                        <a:gd name="connsiteY36" fmla="*/ 193834 h 261651"/>
                        <a:gd name="connsiteX37" fmla="*/ 122682 w 164210"/>
                        <a:gd name="connsiteY37" fmla="*/ 199835 h 261651"/>
                        <a:gd name="connsiteX38" fmla="*/ 118300 w 164210"/>
                        <a:gd name="connsiteY38" fmla="*/ 205740 h 261651"/>
                        <a:gd name="connsiteX39" fmla="*/ 122587 w 164210"/>
                        <a:gd name="connsiteY39" fmla="*/ 211646 h 261651"/>
                        <a:gd name="connsiteX40" fmla="*/ 127825 w 164210"/>
                        <a:gd name="connsiteY40" fmla="*/ 217932 h 261651"/>
                        <a:gd name="connsiteX41" fmla="*/ 122301 w 164210"/>
                        <a:gd name="connsiteY41" fmla="*/ 224028 h 261651"/>
                        <a:gd name="connsiteX42" fmla="*/ 117729 w 164210"/>
                        <a:gd name="connsiteY42" fmla="*/ 230315 h 261651"/>
                        <a:gd name="connsiteX43" fmla="*/ 122873 w 164210"/>
                        <a:gd name="connsiteY43" fmla="*/ 236125 h 261651"/>
                        <a:gd name="connsiteX44" fmla="*/ 129445 w 164210"/>
                        <a:gd name="connsiteY44" fmla="*/ 242697 h 261651"/>
                        <a:gd name="connsiteX45" fmla="*/ 127540 w 164210"/>
                        <a:gd name="connsiteY45" fmla="*/ 246888 h 261651"/>
                        <a:gd name="connsiteX46" fmla="*/ 82106 w 164210"/>
                        <a:gd name="connsiteY46" fmla="*/ 12478 h 261651"/>
                        <a:gd name="connsiteX47" fmla="*/ 151733 w 164210"/>
                        <a:gd name="connsiteY47" fmla="*/ 82106 h 261651"/>
                        <a:gd name="connsiteX48" fmla="*/ 148209 w 164210"/>
                        <a:gd name="connsiteY48" fmla="*/ 112490 h 261651"/>
                        <a:gd name="connsiteX49" fmla="*/ 124015 w 164210"/>
                        <a:gd name="connsiteY49" fmla="*/ 177260 h 261651"/>
                        <a:gd name="connsiteX50" fmla="*/ 40195 w 164210"/>
                        <a:gd name="connsiteY50" fmla="*/ 177260 h 261651"/>
                        <a:gd name="connsiteX51" fmla="*/ 16002 w 164210"/>
                        <a:gd name="connsiteY51" fmla="*/ 112490 h 261651"/>
                        <a:gd name="connsiteX52" fmla="*/ 12478 w 164210"/>
                        <a:gd name="connsiteY52" fmla="*/ 82106 h 261651"/>
                        <a:gd name="connsiteX53" fmla="*/ 82106 w 164210"/>
                        <a:gd name="connsiteY53" fmla="*/ 12478 h 2616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164210" h="261651">
                          <a:moveTo>
                            <a:pt x="0" y="82106"/>
                          </a:moveTo>
                          <a:cubicBezTo>
                            <a:pt x="0" y="92678"/>
                            <a:pt x="667" y="101918"/>
                            <a:pt x="3905" y="115443"/>
                          </a:cubicBezTo>
                          <a:cubicBezTo>
                            <a:pt x="9715" y="139065"/>
                            <a:pt x="23908" y="171355"/>
                            <a:pt x="28861" y="182309"/>
                          </a:cubicBezTo>
                          <a:cubicBezTo>
                            <a:pt x="26765" y="185357"/>
                            <a:pt x="25622" y="188786"/>
                            <a:pt x="25527" y="192500"/>
                          </a:cubicBezTo>
                          <a:cubicBezTo>
                            <a:pt x="25527" y="197072"/>
                            <a:pt x="27241" y="201359"/>
                            <a:pt x="30194" y="204788"/>
                          </a:cubicBezTo>
                          <a:cubicBezTo>
                            <a:pt x="27241" y="208026"/>
                            <a:pt x="25527" y="212217"/>
                            <a:pt x="25527" y="216694"/>
                          </a:cubicBezTo>
                          <a:cubicBezTo>
                            <a:pt x="25432" y="221837"/>
                            <a:pt x="27623" y="226695"/>
                            <a:pt x="31337" y="230124"/>
                          </a:cubicBezTo>
                          <a:cubicBezTo>
                            <a:pt x="28670" y="233267"/>
                            <a:pt x="27146" y="237268"/>
                            <a:pt x="27146" y="241459"/>
                          </a:cubicBezTo>
                          <a:cubicBezTo>
                            <a:pt x="27051" y="251936"/>
                            <a:pt x="36195" y="260604"/>
                            <a:pt x="47530" y="260700"/>
                          </a:cubicBezTo>
                          <a:lnTo>
                            <a:pt x="121158" y="261652"/>
                          </a:lnTo>
                          <a:cubicBezTo>
                            <a:pt x="121253" y="261652"/>
                            <a:pt x="121348" y="261652"/>
                            <a:pt x="121444" y="261652"/>
                          </a:cubicBezTo>
                          <a:cubicBezTo>
                            <a:pt x="127064" y="261652"/>
                            <a:pt x="132493" y="259461"/>
                            <a:pt x="136303" y="255746"/>
                          </a:cubicBezTo>
                          <a:cubicBezTo>
                            <a:pt x="139827" y="252317"/>
                            <a:pt x="141827" y="247745"/>
                            <a:pt x="141923" y="242888"/>
                          </a:cubicBezTo>
                          <a:cubicBezTo>
                            <a:pt x="142018" y="237744"/>
                            <a:pt x="139827" y="232886"/>
                            <a:pt x="136112" y="229458"/>
                          </a:cubicBezTo>
                          <a:cubicBezTo>
                            <a:pt x="138779" y="226314"/>
                            <a:pt x="140303" y="222314"/>
                            <a:pt x="140303" y="218123"/>
                          </a:cubicBezTo>
                          <a:cubicBezTo>
                            <a:pt x="140303" y="213551"/>
                            <a:pt x="138589" y="209264"/>
                            <a:pt x="135636" y="205835"/>
                          </a:cubicBezTo>
                          <a:cubicBezTo>
                            <a:pt x="138589" y="202597"/>
                            <a:pt x="140303" y="198406"/>
                            <a:pt x="140303" y="193929"/>
                          </a:cubicBezTo>
                          <a:cubicBezTo>
                            <a:pt x="140303" y="189357"/>
                            <a:pt x="138589" y="185071"/>
                            <a:pt x="135636" y="181737"/>
                          </a:cubicBezTo>
                          <a:cubicBezTo>
                            <a:pt x="140779" y="170307"/>
                            <a:pt x="154591" y="138684"/>
                            <a:pt x="160306" y="115348"/>
                          </a:cubicBezTo>
                          <a:cubicBezTo>
                            <a:pt x="163544" y="101822"/>
                            <a:pt x="164211" y="92583"/>
                            <a:pt x="164211" y="82106"/>
                          </a:cubicBezTo>
                          <a:cubicBezTo>
                            <a:pt x="164211" y="36862"/>
                            <a:pt x="127349" y="0"/>
                            <a:pt x="82106" y="0"/>
                          </a:cubicBezTo>
                          <a:cubicBezTo>
                            <a:pt x="36862" y="0"/>
                            <a:pt x="0" y="36862"/>
                            <a:pt x="0" y="82106"/>
                          </a:cubicBezTo>
                          <a:close/>
                          <a:moveTo>
                            <a:pt x="127540" y="246888"/>
                          </a:moveTo>
                          <a:cubicBezTo>
                            <a:pt x="125920" y="248412"/>
                            <a:pt x="123635" y="249365"/>
                            <a:pt x="121253" y="249269"/>
                          </a:cubicBezTo>
                          <a:lnTo>
                            <a:pt x="47625" y="248317"/>
                          </a:lnTo>
                          <a:cubicBezTo>
                            <a:pt x="43148" y="248221"/>
                            <a:pt x="39529" y="245269"/>
                            <a:pt x="39529" y="241650"/>
                          </a:cubicBezTo>
                          <a:cubicBezTo>
                            <a:pt x="39529" y="238887"/>
                            <a:pt x="41815" y="236411"/>
                            <a:pt x="45053" y="235458"/>
                          </a:cubicBezTo>
                          <a:cubicBezTo>
                            <a:pt x="47911" y="234696"/>
                            <a:pt x="49816" y="232125"/>
                            <a:pt x="49625" y="229171"/>
                          </a:cubicBezTo>
                          <a:cubicBezTo>
                            <a:pt x="49530" y="226219"/>
                            <a:pt x="47339" y="223838"/>
                            <a:pt x="44482" y="223361"/>
                          </a:cubicBezTo>
                          <a:cubicBezTo>
                            <a:pt x="40672" y="222695"/>
                            <a:pt x="37814" y="219933"/>
                            <a:pt x="37910" y="216789"/>
                          </a:cubicBezTo>
                          <a:cubicBezTo>
                            <a:pt x="37910" y="214122"/>
                            <a:pt x="40005" y="211741"/>
                            <a:pt x="43148" y="210788"/>
                          </a:cubicBezTo>
                          <a:cubicBezTo>
                            <a:pt x="45720" y="210026"/>
                            <a:pt x="47530" y="207550"/>
                            <a:pt x="47530" y="204883"/>
                          </a:cubicBezTo>
                          <a:cubicBezTo>
                            <a:pt x="47530" y="202216"/>
                            <a:pt x="45815" y="199739"/>
                            <a:pt x="43244" y="198977"/>
                          </a:cubicBezTo>
                          <a:cubicBezTo>
                            <a:pt x="40100" y="197929"/>
                            <a:pt x="37910" y="195453"/>
                            <a:pt x="38005" y="192691"/>
                          </a:cubicBezTo>
                          <a:cubicBezTo>
                            <a:pt x="38005" y="191453"/>
                            <a:pt x="38386" y="190500"/>
                            <a:pt x="38957" y="189738"/>
                          </a:cubicBezTo>
                          <a:lnTo>
                            <a:pt x="126111" y="189738"/>
                          </a:lnTo>
                          <a:cubicBezTo>
                            <a:pt x="127254" y="190881"/>
                            <a:pt x="127921" y="192310"/>
                            <a:pt x="127921" y="193834"/>
                          </a:cubicBezTo>
                          <a:cubicBezTo>
                            <a:pt x="127921" y="196501"/>
                            <a:pt x="125825" y="198882"/>
                            <a:pt x="122682" y="199835"/>
                          </a:cubicBezTo>
                          <a:cubicBezTo>
                            <a:pt x="120110" y="200596"/>
                            <a:pt x="118300" y="202978"/>
                            <a:pt x="118300" y="205740"/>
                          </a:cubicBezTo>
                          <a:cubicBezTo>
                            <a:pt x="118300" y="208407"/>
                            <a:pt x="120015" y="210884"/>
                            <a:pt x="122587" y="211646"/>
                          </a:cubicBezTo>
                          <a:cubicBezTo>
                            <a:pt x="125730" y="212693"/>
                            <a:pt x="127921" y="215170"/>
                            <a:pt x="127825" y="217932"/>
                          </a:cubicBezTo>
                          <a:cubicBezTo>
                            <a:pt x="127825" y="220694"/>
                            <a:pt x="125540" y="223171"/>
                            <a:pt x="122301" y="224028"/>
                          </a:cubicBezTo>
                          <a:cubicBezTo>
                            <a:pt x="119444" y="224790"/>
                            <a:pt x="117539" y="227362"/>
                            <a:pt x="117729" y="230315"/>
                          </a:cubicBezTo>
                          <a:cubicBezTo>
                            <a:pt x="117824" y="233267"/>
                            <a:pt x="120015" y="235649"/>
                            <a:pt x="122873" y="236125"/>
                          </a:cubicBezTo>
                          <a:cubicBezTo>
                            <a:pt x="126682" y="236792"/>
                            <a:pt x="129445" y="239554"/>
                            <a:pt x="129445" y="242697"/>
                          </a:cubicBezTo>
                          <a:cubicBezTo>
                            <a:pt x="129349" y="244697"/>
                            <a:pt x="128397" y="246031"/>
                            <a:pt x="127540" y="246888"/>
                          </a:cubicBezTo>
                          <a:close/>
                          <a:moveTo>
                            <a:pt x="82106" y="12478"/>
                          </a:moveTo>
                          <a:cubicBezTo>
                            <a:pt x="120491" y="12478"/>
                            <a:pt x="151733" y="43720"/>
                            <a:pt x="151733" y="82106"/>
                          </a:cubicBezTo>
                          <a:cubicBezTo>
                            <a:pt x="151733" y="91726"/>
                            <a:pt x="151162" y="100203"/>
                            <a:pt x="148209" y="112490"/>
                          </a:cubicBezTo>
                          <a:cubicBezTo>
                            <a:pt x="142685" y="134874"/>
                            <a:pt x="128778" y="166688"/>
                            <a:pt x="124015" y="177260"/>
                          </a:cubicBezTo>
                          <a:lnTo>
                            <a:pt x="40195" y="177260"/>
                          </a:lnTo>
                          <a:cubicBezTo>
                            <a:pt x="35433" y="166688"/>
                            <a:pt x="21527" y="134874"/>
                            <a:pt x="16002" y="112490"/>
                          </a:cubicBezTo>
                          <a:cubicBezTo>
                            <a:pt x="13049" y="100203"/>
                            <a:pt x="12478" y="91726"/>
                            <a:pt x="12478" y="82106"/>
                          </a:cubicBezTo>
                          <a:cubicBezTo>
                            <a:pt x="12382" y="43720"/>
                            <a:pt x="43624" y="12478"/>
                            <a:pt x="82106" y="12478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2" name="Freeform: Shape 261">
                      <a:extLst>
                        <a:ext uri="{FF2B5EF4-FFF2-40B4-BE49-F238E27FC236}">
                          <a16:creationId xmlns:a16="http://schemas.microsoft.com/office/drawing/2014/main" id="{111943B8-29A0-4FA9-BB94-8C51FCFEB8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15507" y="4996869"/>
                      <a:ext cx="51611" cy="61572"/>
                    </a:xfrm>
                    <a:custGeom>
                      <a:avLst/>
                      <a:gdLst>
                        <a:gd name="connsiteX0" fmla="*/ 12899 w 51611"/>
                        <a:gd name="connsiteY0" fmla="*/ 2708 h 61572"/>
                        <a:gd name="connsiteX1" fmla="*/ 8042 w 51611"/>
                        <a:gd name="connsiteY1" fmla="*/ 41 h 61572"/>
                        <a:gd name="connsiteX2" fmla="*/ 2708 w 51611"/>
                        <a:gd name="connsiteY2" fmla="*/ 1565 h 61572"/>
                        <a:gd name="connsiteX3" fmla="*/ 41 w 51611"/>
                        <a:gd name="connsiteY3" fmla="*/ 6422 h 61572"/>
                        <a:gd name="connsiteX4" fmla="*/ 1565 w 51611"/>
                        <a:gd name="connsiteY4" fmla="*/ 11756 h 61572"/>
                        <a:gd name="connsiteX5" fmla="*/ 38617 w 51611"/>
                        <a:gd name="connsiteY5" fmla="*/ 58810 h 61572"/>
                        <a:gd name="connsiteX6" fmla="*/ 44332 w 51611"/>
                        <a:gd name="connsiteY6" fmla="*/ 61572 h 61572"/>
                        <a:gd name="connsiteX7" fmla="*/ 44617 w 51611"/>
                        <a:gd name="connsiteY7" fmla="*/ 61572 h 61572"/>
                        <a:gd name="connsiteX8" fmla="*/ 44617 w 51611"/>
                        <a:gd name="connsiteY8" fmla="*/ 61572 h 61572"/>
                        <a:gd name="connsiteX9" fmla="*/ 48809 w 51611"/>
                        <a:gd name="connsiteY9" fmla="*/ 60048 h 61572"/>
                        <a:gd name="connsiteX10" fmla="*/ 51571 w 51611"/>
                        <a:gd name="connsiteY10" fmla="*/ 55190 h 61572"/>
                        <a:gd name="connsiteX11" fmla="*/ 50047 w 51611"/>
                        <a:gd name="connsiteY11" fmla="*/ 49856 h 61572"/>
                        <a:gd name="connsiteX12" fmla="*/ 12899 w 51611"/>
                        <a:gd name="connsiteY12" fmla="*/ 2708 h 61572"/>
                        <a:gd name="connsiteX13" fmla="*/ 44903 w 51611"/>
                        <a:gd name="connsiteY13" fmla="*/ 55095 h 61572"/>
                        <a:gd name="connsiteX14" fmla="*/ 44332 w 51611"/>
                        <a:gd name="connsiteY14" fmla="*/ 55286 h 61572"/>
                        <a:gd name="connsiteX15" fmla="*/ 43475 w 51611"/>
                        <a:gd name="connsiteY15" fmla="*/ 54905 h 61572"/>
                        <a:gd name="connsiteX16" fmla="*/ 6422 w 51611"/>
                        <a:gd name="connsiteY16" fmla="*/ 7851 h 61572"/>
                        <a:gd name="connsiteX17" fmla="*/ 6232 w 51611"/>
                        <a:gd name="connsiteY17" fmla="*/ 7089 h 61572"/>
                        <a:gd name="connsiteX18" fmla="*/ 6613 w 51611"/>
                        <a:gd name="connsiteY18" fmla="*/ 6422 h 61572"/>
                        <a:gd name="connsiteX19" fmla="*/ 7280 w 51611"/>
                        <a:gd name="connsiteY19" fmla="*/ 6232 h 61572"/>
                        <a:gd name="connsiteX20" fmla="*/ 7375 w 51611"/>
                        <a:gd name="connsiteY20" fmla="*/ 6232 h 61572"/>
                        <a:gd name="connsiteX21" fmla="*/ 8042 w 51611"/>
                        <a:gd name="connsiteY21" fmla="*/ 6613 h 61572"/>
                        <a:gd name="connsiteX22" fmla="*/ 45094 w 51611"/>
                        <a:gd name="connsiteY22" fmla="*/ 53666 h 61572"/>
                        <a:gd name="connsiteX23" fmla="*/ 45284 w 51611"/>
                        <a:gd name="connsiteY23" fmla="*/ 54428 h 61572"/>
                        <a:gd name="connsiteX24" fmla="*/ 44903 w 51611"/>
                        <a:gd name="connsiteY24" fmla="*/ 55095 h 61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51611" h="61572">
                          <a:moveTo>
                            <a:pt x="12899" y="2708"/>
                          </a:moveTo>
                          <a:cubicBezTo>
                            <a:pt x="11661" y="1184"/>
                            <a:pt x="9947" y="231"/>
                            <a:pt x="8042" y="41"/>
                          </a:cubicBezTo>
                          <a:cubicBezTo>
                            <a:pt x="6137" y="-150"/>
                            <a:pt x="4232" y="327"/>
                            <a:pt x="2708" y="1565"/>
                          </a:cubicBezTo>
                          <a:cubicBezTo>
                            <a:pt x="1184" y="2803"/>
                            <a:pt x="231" y="4517"/>
                            <a:pt x="41" y="6422"/>
                          </a:cubicBezTo>
                          <a:cubicBezTo>
                            <a:pt x="-150" y="8327"/>
                            <a:pt x="326" y="10232"/>
                            <a:pt x="1565" y="11756"/>
                          </a:cubicBezTo>
                          <a:lnTo>
                            <a:pt x="38617" y="58810"/>
                          </a:lnTo>
                          <a:cubicBezTo>
                            <a:pt x="39950" y="60524"/>
                            <a:pt x="42141" y="61572"/>
                            <a:pt x="44332" y="61572"/>
                          </a:cubicBezTo>
                          <a:cubicBezTo>
                            <a:pt x="44427" y="61572"/>
                            <a:pt x="44522" y="61572"/>
                            <a:pt x="44617" y="61572"/>
                          </a:cubicBezTo>
                          <a:lnTo>
                            <a:pt x="44617" y="61572"/>
                          </a:lnTo>
                          <a:cubicBezTo>
                            <a:pt x="46142" y="61477"/>
                            <a:pt x="47666" y="61001"/>
                            <a:pt x="48809" y="60048"/>
                          </a:cubicBezTo>
                          <a:cubicBezTo>
                            <a:pt x="50333" y="58810"/>
                            <a:pt x="51285" y="57095"/>
                            <a:pt x="51571" y="55190"/>
                          </a:cubicBezTo>
                          <a:cubicBezTo>
                            <a:pt x="51761" y="53286"/>
                            <a:pt x="51285" y="51380"/>
                            <a:pt x="50047" y="49856"/>
                          </a:cubicBezTo>
                          <a:lnTo>
                            <a:pt x="12899" y="2708"/>
                          </a:lnTo>
                          <a:close/>
                          <a:moveTo>
                            <a:pt x="44903" y="55095"/>
                          </a:moveTo>
                          <a:cubicBezTo>
                            <a:pt x="44713" y="55190"/>
                            <a:pt x="44522" y="55286"/>
                            <a:pt x="44332" y="55286"/>
                          </a:cubicBezTo>
                          <a:cubicBezTo>
                            <a:pt x="44046" y="55286"/>
                            <a:pt x="43665" y="55190"/>
                            <a:pt x="43475" y="54905"/>
                          </a:cubicBezTo>
                          <a:lnTo>
                            <a:pt x="6422" y="7851"/>
                          </a:lnTo>
                          <a:cubicBezTo>
                            <a:pt x="6232" y="7565"/>
                            <a:pt x="6232" y="7280"/>
                            <a:pt x="6232" y="7089"/>
                          </a:cubicBezTo>
                          <a:cubicBezTo>
                            <a:pt x="6232" y="6899"/>
                            <a:pt x="6327" y="6613"/>
                            <a:pt x="6613" y="6422"/>
                          </a:cubicBezTo>
                          <a:cubicBezTo>
                            <a:pt x="6803" y="6232"/>
                            <a:pt x="7089" y="6232"/>
                            <a:pt x="7280" y="6232"/>
                          </a:cubicBezTo>
                          <a:cubicBezTo>
                            <a:pt x="7280" y="6232"/>
                            <a:pt x="7375" y="6232"/>
                            <a:pt x="7375" y="6232"/>
                          </a:cubicBezTo>
                          <a:cubicBezTo>
                            <a:pt x="7565" y="6232"/>
                            <a:pt x="7851" y="6327"/>
                            <a:pt x="8042" y="6613"/>
                          </a:cubicBezTo>
                          <a:lnTo>
                            <a:pt x="45094" y="53666"/>
                          </a:lnTo>
                          <a:cubicBezTo>
                            <a:pt x="45284" y="53952"/>
                            <a:pt x="45380" y="54238"/>
                            <a:pt x="45284" y="54428"/>
                          </a:cubicBezTo>
                          <a:cubicBezTo>
                            <a:pt x="45284" y="54524"/>
                            <a:pt x="45189" y="54809"/>
                            <a:pt x="44903" y="55095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3" name="Freeform: Shape 262">
                      <a:extLst>
                        <a:ext uri="{FF2B5EF4-FFF2-40B4-BE49-F238E27FC236}">
                          <a16:creationId xmlns:a16="http://schemas.microsoft.com/office/drawing/2014/main" id="{645DEC22-BB28-4400-B4BE-1FBFE14FCC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516" y="4997527"/>
                      <a:ext cx="44960" cy="60342"/>
                    </a:xfrm>
                    <a:custGeom>
                      <a:avLst/>
                      <a:gdLst>
                        <a:gd name="connsiteX0" fmla="*/ 3097 w 44960"/>
                        <a:gd name="connsiteY0" fmla="*/ 59104 h 60342"/>
                        <a:gd name="connsiteX1" fmla="*/ 3097 w 44960"/>
                        <a:gd name="connsiteY1" fmla="*/ 59104 h 60342"/>
                        <a:gd name="connsiteX2" fmla="*/ 7098 w 44960"/>
                        <a:gd name="connsiteY2" fmla="*/ 60343 h 60342"/>
                        <a:gd name="connsiteX3" fmla="*/ 7383 w 44960"/>
                        <a:gd name="connsiteY3" fmla="*/ 60343 h 60342"/>
                        <a:gd name="connsiteX4" fmla="*/ 13194 w 44960"/>
                        <a:gd name="connsiteY4" fmla="*/ 57104 h 60342"/>
                        <a:gd name="connsiteX5" fmla="*/ 43769 w 44960"/>
                        <a:gd name="connsiteY5" fmla="*/ 11193 h 60342"/>
                        <a:gd name="connsiteX6" fmla="*/ 44817 w 44960"/>
                        <a:gd name="connsiteY6" fmla="*/ 5764 h 60342"/>
                        <a:gd name="connsiteX7" fmla="*/ 41769 w 44960"/>
                        <a:gd name="connsiteY7" fmla="*/ 1192 h 60342"/>
                        <a:gd name="connsiteX8" fmla="*/ 36339 w 44960"/>
                        <a:gd name="connsiteY8" fmla="*/ 144 h 60342"/>
                        <a:gd name="connsiteX9" fmla="*/ 31767 w 44960"/>
                        <a:gd name="connsiteY9" fmla="*/ 3193 h 60342"/>
                        <a:gd name="connsiteX10" fmla="*/ 1192 w 44960"/>
                        <a:gd name="connsiteY10" fmla="*/ 49103 h 60342"/>
                        <a:gd name="connsiteX11" fmla="*/ 144 w 44960"/>
                        <a:gd name="connsiteY11" fmla="*/ 54532 h 60342"/>
                        <a:gd name="connsiteX12" fmla="*/ 3097 w 44960"/>
                        <a:gd name="connsiteY12" fmla="*/ 59104 h 60342"/>
                        <a:gd name="connsiteX13" fmla="*/ 6240 w 44960"/>
                        <a:gd name="connsiteY13" fmla="*/ 52532 h 60342"/>
                        <a:gd name="connsiteX14" fmla="*/ 36816 w 44960"/>
                        <a:gd name="connsiteY14" fmla="*/ 6526 h 60342"/>
                        <a:gd name="connsiteX15" fmla="*/ 37482 w 44960"/>
                        <a:gd name="connsiteY15" fmla="*/ 6050 h 60342"/>
                        <a:gd name="connsiteX16" fmla="*/ 38244 w 44960"/>
                        <a:gd name="connsiteY16" fmla="*/ 6240 h 60342"/>
                        <a:gd name="connsiteX17" fmla="*/ 38721 w 44960"/>
                        <a:gd name="connsiteY17" fmla="*/ 6907 h 60342"/>
                        <a:gd name="connsiteX18" fmla="*/ 38530 w 44960"/>
                        <a:gd name="connsiteY18" fmla="*/ 7669 h 60342"/>
                        <a:gd name="connsiteX19" fmla="*/ 7955 w 44960"/>
                        <a:gd name="connsiteY19" fmla="*/ 53675 h 60342"/>
                        <a:gd name="connsiteX20" fmla="*/ 7098 w 44960"/>
                        <a:gd name="connsiteY20" fmla="*/ 54151 h 60342"/>
                        <a:gd name="connsiteX21" fmla="*/ 6526 w 44960"/>
                        <a:gd name="connsiteY21" fmla="*/ 53961 h 60342"/>
                        <a:gd name="connsiteX22" fmla="*/ 6050 w 44960"/>
                        <a:gd name="connsiteY22" fmla="*/ 53294 h 60342"/>
                        <a:gd name="connsiteX23" fmla="*/ 6240 w 44960"/>
                        <a:gd name="connsiteY23" fmla="*/ 52532 h 603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44960" h="60342">
                          <a:moveTo>
                            <a:pt x="3097" y="59104"/>
                          </a:moveTo>
                          <a:lnTo>
                            <a:pt x="3097" y="59104"/>
                          </a:lnTo>
                          <a:cubicBezTo>
                            <a:pt x="4335" y="59866"/>
                            <a:pt x="5669" y="60343"/>
                            <a:pt x="7098" y="60343"/>
                          </a:cubicBezTo>
                          <a:cubicBezTo>
                            <a:pt x="7193" y="60343"/>
                            <a:pt x="7288" y="60343"/>
                            <a:pt x="7383" y="60343"/>
                          </a:cubicBezTo>
                          <a:cubicBezTo>
                            <a:pt x="9765" y="60247"/>
                            <a:pt x="11860" y="59009"/>
                            <a:pt x="13194" y="57104"/>
                          </a:cubicBezTo>
                          <a:lnTo>
                            <a:pt x="43769" y="11193"/>
                          </a:lnTo>
                          <a:cubicBezTo>
                            <a:pt x="44817" y="9574"/>
                            <a:pt x="45198" y="7669"/>
                            <a:pt x="44817" y="5764"/>
                          </a:cubicBezTo>
                          <a:cubicBezTo>
                            <a:pt x="44436" y="3859"/>
                            <a:pt x="43293" y="2240"/>
                            <a:pt x="41769" y="1192"/>
                          </a:cubicBezTo>
                          <a:cubicBezTo>
                            <a:pt x="40149" y="144"/>
                            <a:pt x="38244" y="-237"/>
                            <a:pt x="36339" y="144"/>
                          </a:cubicBezTo>
                          <a:cubicBezTo>
                            <a:pt x="34434" y="526"/>
                            <a:pt x="32815" y="1668"/>
                            <a:pt x="31767" y="3193"/>
                          </a:cubicBezTo>
                          <a:lnTo>
                            <a:pt x="1192" y="49103"/>
                          </a:lnTo>
                          <a:cubicBezTo>
                            <a:pt x="144" y="50722"/>
                            <a:pt x="-237" y="52627"/>
                            <a:pt x="144" y="54532"/>
                          </a:cubicBezTo>
                          <a:cubicBezTo>
                            <a:pt x="430" y="56342"/>
                            <a:pt x="1478" y="58056"/>
                            <a:pt x="3097" y="59104"/>
                          </a:cubicBezTo>
                          <a:close/>
                          <a:moveTo>
                            <a:pt x="6240" y="52532"/>
                          </a:moveTo>
                          <a:lnTo>
                            <a:pt x="36816" y="6526"/>
                          </a:lnTo>
                          <a:cubicBezTo>
                            <a:pt x="37006" y="6240"/>
                            <a:pt x="37292" y="6145"/>
                            <a:pt x="37482" y="6050"/>
                          </a:cubicBezTo>
                          <a:cubicBezTo>
                            <a:pt x="37673" y="6050"/>
                            <a:pt x="37959" y="5955"/>
                            <a:pt x="38244" y="6240"/>
                          </a:cubicBezTo>
                          <a:cubicBezTo>
                            <a:pt x="38530" y="6431"/>
                            <a:pt x="38625" y="6717"/>
                            <a:pt x="38721" y="6907"/>
                          </a:cubicBezTo>
                          <a:cubicBezTo>
                            <a:pt x="38721" y="7098"/>
                            <a:pt x="38721" y="7384"/>
                            <a:pt x="38530" y="7669"/>
                          </a:cubicBezTo>
                          <a:lnTo>
                            <a:pt x="7955" y="53675"/>
                          </a:lnTo>
                          <a:cubicBezTo>
                            <a:pt x="7669" y="54056"/>
                            <a:pt x="7288" y="54151"/>
                            <a:pt x="7098" y="54151"/>
                          </a:cubicBezTo>
                          <a:cubicBezTo>
                            <a:pt x="6907" y="54151"/>
                            <a:pt x="6717" y="54056"/>
                            <a:pt x="6526" y="53961"/>
                          </a:cubicBezTo>
                          <a:cubicBezTo>
                            <a:pt x="6240" y="53770"/>
                            <a:pt x="6145" y="53484"/>
                            <a:pt x="6050" y="53294"/>
                          </a:cubicBezTo>
                          <a:cubicBezTo>
                            <a:pt x="6050" y="53103"/>
                            <a:pt x="6050" y="52818"/>
                            <a:pt x="6240" y="52532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4" name="Freeform: Shape 263">
                      <a:extLst>
                        <a:ext uri="{FF2B5EF4-FFF2-40B4-BE49-F238E27FC236}">
                          <a16:creationId xmlns:a16="http://schemas.microsoft.com/office/drawing/2014/main" id="{AE19DA6F-A6D2-40F6-A0A6-1FEE6C374F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05835" y="4970231"/>
                      <a:ext cx="17162" cy="75637"/>
                    </a:xfrm>
                    <a:custGeom>
                      <a:avLst/>
                      <a:gdLst>
                        <a:gd name="connsiteX0" fmla="*/ 7057 w 17162"/>
                        <a:gd name="connsiteY0" fmla="*/ 75637 h 75637"/>
                        <a:gd name="connsiteX1" fmla="*/ 7343 w 17162"/>
                        <a:gd name="connsiteY1" fmla="*/ 75637 h 75637"/>
                        <a:gd name="connsiteX2" fmla="*/ 7629 w 17162"/>
                        <a:gd name="connsiteY2" fmla="*/ 75637 h 75637"/>
                        <a:gd name="connsiteX3" fmla="*/ 14582 w 17162"/>
                        <a:gd name="connsiteY3" fmla="*/ 68684 h 75637"/>
                        <a:gd name="connsiteX4" fmla="*/ 17154 w 17162"/>
                        <a:gd name="connsiteY4" fmla="*/ 7629 h 75637"/>
                        <a:gd name="connsiteX5" fmla="*/ 15249 w 17162"/>
                        <a:gd name="connsiteY5" fmla="*/ 2390 h 75637"/>
                        <a:gd name="connsiteX6" fmla="*/ 10201 w 17162"/>
                        <a:gd name="connsiteY6" fmla="*/ 9 h 75637"/>
                        <a:gd name="connsiteX7" fmla="*/ 4962 w 17162"/>
                        <a:gd name="connsiteY7" fmla="*/ 1914 h 75637"/>
                        <a:gd name="connsiteX8" fmla="*/ 2581 w 17162"/>
                        <a:gd name="connsiteY8" fmla="*/ 6962 h 75637"/>
                        <a:gd name="connsiteX9" fmla="*/ 9 w 17162"/>
                        <a:gd name="connsiteY9" fmla="*/ 68018 h 75637"/>
                        <a:gd name="connsiteX10" fmla="*/ 1914 w 17162"/>
                        <a:gd name="connsiteY10" fmla="*/ 73256 h 75637"/>
                        <a:gd name="connsiteX11" fmla="*/ 7057 w 17162"/>
                        <a:gd name="connsiteY11" fmla="*/ 75637 h 75637"/>
                        <a:gd name="connsiteX12" fmla="*/ 7057 w 17162"/>
                        <a:gd name="connsiteY12" fmla="*/ 75637 h 75637"/>
                        <a:gd name="connsiteX13" fmla="*/ 6295 w 17162"/>
                        <a:gd name="connsiteY13" fmla="*/ 68398 h 75637"/>
                        <a:gd name="connsiteX14" fmla="*/ 8867 w 17162"/>
                        <a:gd name="connsiteY14" fmla="*/ 7343 h 75637"/>
                        <a:gd name="connsiteX15" fmla="*/ 9248 w 17162"/>
                        <a:gd name="connsiteY15" fmla="*/ 6581 h 75637"/>
                        <a:gd name="connsiteX16" fmla="*/ 10010 w 17162"/>
                        <a:gd name="connsiteY16" fmla="*/ 6296 h 75637"/>
                        <a:gd name="connsiteX17" fmla="*/ 10772 w 17162"/>
                        <a:gd name="connsiteY17" fmla="*/ 6581 h 75637"/>
                        <a:gd name="connsiteX18" fmla="*/ 11058 w 17162"/>
                        <a:gd name="connsiteY18" fmla="*/ 7343 h 75637"/>
                        <a:gd name="connsiteX19" fmla="*/ 8486 w 17162"/>
                        <a:gd name="connsiteY19" fmla="*/ 68398 h 75637"/>
                        <a:gd name="connsiteX20" fmla="*/ 7438 w 17162"/>
                        <a:gd name="connsiteY20" fmla="*/ 69351 h 75637"/>
                        <a:gd name="connsiteX21" fmla="*/ 7438 w 17162"/>
                        <a:gd name="connsiteY21" fmla="*/ 69351 h 75637"/>
                        <a:gd name="connsiteX22" fmla="*/ 6676 w 17162"/>
                        <a:gd name="connsiteY22" fmla="*/ 68970 h 75637"/>
                        <a:gd name="connsiteX23" fmla="*/ 6295 w 17162"/>
                        <a:gd name="connsiteY23" fmla="*/ 68398 h 756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17162" h="75637">
                          <a:moveTo>
                            <a:pt x="7057" y="75637"/>
                          </a:moveTo>
                          <a:cubicBezTo>
                            <a:pt x="7153" y="75637"/>
                            <a:pt x="7248" y="75637"/>
                            <a:pt x="7343" y="75637"/>
                          </a:cubicBezTo>
                          <a:cubicBezTo>
                            <a:pt x="7438" y="75637"/>
                            <a:pt x="7534" y="75637"/>
                            <a:pt x="7629" y="75637"/>
                          </a:cubicBezTo>
                          <a:cubicBezTo>
                            <a:pt x="11344" y="75542"/>
                            <a:pt x="14487" y="72494"/>
                            <a:pt x="14582" y="68684"/>
                          </a:cubicBezTo>
                          <a:lnTo>
                            <a:pt x="17154" y="7629"/>
                          </a:lnTo>
                          <a:cubicBezTo>
                            <a:pt x="17249" y="5724"/>
                            <a:pt x="16582" y="3819"/>
                            <a:pt x="15249" y="2390"/>
                          </a:cubicBezTo>
                          <a:cubicBezTo>
                            <a:pt x="13916" y="962"/>
                            <a:pt x="12106" y="104"/>
                            <a:pt x="10201" y="9"/>
                          </a:cubicBezTo>
                          <a:cubicBezTo>
                            <a:pt x="8296" y="-86"/>
                            <a:pt x="6391" y="580"/>
                            <a:pt x="4962" y="1914"/>
                          </a:cubicBezTo>
                          <a:cubicBezTo>
                            <a:pt x="3533" y="3247"/>
                            <a:pt x="2676" y="5057"/>
                            <a:pt x="2581" y="6962"/>
                          </a:cubicBezTo>
                          <a:lnTo>
                            <a:pt x="9" y="68018"/>
                          </a:lnTo>
                          <a:cubicBezTo>
                            <a:pt x="-86" y="69922"/>
                            <a:pt x="580" y="71828"/>
                            <a:pt x="1914" y="73256"/>
                          </a:cubicBezTo>
                          <a:cubicBezTo>
                            <a:pt x="3343" y="74780"/>
                            <a:pt x="5153" y="75542"/>
                            <a:pt x="7057" y="75637"/>
                          </a:cubicBezTo>
                          <a:lnTo>
                            <a:pt x="7057" y="75637"/>
                          </a:lnTo>
                          <a:close/>
                          <a:moveTo>
                            <a:pt x="6295" y="68398"/>
                          </a:moveTo>
                          <a:lnTo>
                            <a:pt x="8867" y="7343"/>
                          </a:lnTo>
                          <a:cubicBezTo>
                            <a:pt x="8867" y="6962"/>
                            <a:pt x="9058" y="6677"/>
                            <a:pt x="9248" y="6581"/>
                          </a:cubicBezTo>
                          <a:cubicBezTo>
                            <a:pt x="9344" y="6486"/>
                            <a:pt x="9629" y="6296"/>
                            <a:pt x="10010" y="6296"/>
                          </a:cubicBezTo>
                          <a:cubicBezTo>
                            <a:pt x="10391" y="6296"/>
                            <a:pt x="10582" y="6486"/>
                            <a:pt x="10772" y="6581"/>
                          </a:cubicBezTo>
                          <a:cubicBezTo>
                            <a:pt x="10867" y="6677"/>
                            <a:pt x="11058" y="6962"/>
                            <a:pt x="11058" y="7343"/>
                          </a:cubicBezTo>
                          <a:lnTo>
                            <a:pt x="8486" y="68398"/>
                          </a:lnTo>
                          <a:cubicBezTo>
                            <a:pt x="8486" y="68970"/>
                            <a:pt x="8010" y="69351"/>
                            <a:pt x="7438" y="69351"/>
                          </a:cubicBezTo>
                          <a:lnTo>
                            <a:pt x="7438" y="69351"/>
                          </a:lnTo>
                          <a:cubicBezTo>
                            <a:pt x="7057" y="69351"/>
                            <a:pt x="6867" y="69161"/>
                            <a:pt x="6676" y="68970"/>
                          </a:cubicBezTo>
                          <a:cubicBezTo>
                            <a:pt x="6486" y="68970"/>
                            <a:pt x="6295" y="68779"/>
                            <a:pt x="6295" y="68398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5" name="Freeform: Shape 264">
                      <a:extLst>
                        <a:ext uri="{FF2B5EF4-FFF2-40B4-BE49-F238E27FC236}">
                          <a16:creationId xmlns:a16="http://schemas.microsoft.com/office/drawing/2014/main" id="{1FBC1678-31FB-47ED-859F-BEDFAA2A74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64091" y="5087683"/>
                      <a:ext cx="46327" cy="43443"/>
                    </a:xfrm>
                    <a:custGeom>
                      <a:avLst/>
                      <a:gdLst>
                        <a:gd name="connsiteX0" fmla="*/ 6321 w 46327"/>
                        <a:gd name="connsiteY0" fmla="*/ 43434 h 43443"/>
                        <a:gd name="connsiteX1" fmla="*/ 6321 w 46327"/>
                        <a:gd name="connsiteY1" fmla="*/ 43434 h 43443"/>
                        <a:gd name="connsiteX2" fmla="*/ 13560 w 46327"/>
                        <a:gd name="connsiteY2" fmla="*/ 37052 h 43443"/>
                        <a:gd name="connsiteX3" fmla="*/ 14417 w 46327"/>
                        <a:gd name="connsiteY3" fmla="*/ 31813 h 43443"/>
                        <a:gd name="connsiteX4" fmla="*/ 33562 w 46327"/>
                        <a:gd name="connsiteY4" fmla="*/ 14478 h 43443"/>
                        <a:gd name="connsiteX5" fmla="*/ 39658 w 46327"/>
                        <a:gd name="connsiteY5" fmla="*/ 13621 h 43443"/>
                        <a:gd name="connsiteX6" fmla="*/ 46326 w 46327"/>
                        <a:gd name="connsiteY6" fmla="*/ 6667 h 43443"/>
                        <a:gd name="connsiteX7" fmla="*/ 39372 w 46327"/>
                        <a:gd name="connsiteY7" fmla="*/ 0 h 43443"/>
                        <a:gd name="connsiteX8" fmla="*/ 34 w 46327"/>
                        <a:gd name="connsiteY8" fmla="*/ 36195 h 43443"/>
                        <a:gd name="connsiteX9" fmla="*/ 6321 w 46327"/>
                        <a:gd name="connsiteY9" fmla="*/ 43434 h 434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327" h="43443">
                          <a:moveTo>
                            <a:pt x="6321" y="43434"/>
                          </a:moveTo>
                          <a:lnTo>
                            <a:pt x="6321" y="43434"/>
                          </a:lnTo>
                          <a:cubicBezTo>
                            <a:pt x="10035" y="43624"/>
                            <a:pt x="13274" y="40862"/>
                            <a:pt x="13560" y="37052"/>
                          </a:cubicBezTo>
                          <a:cubicBezTo>
                            <a:pt x="13655" y="35242"/>
                            <a:pt x="13941" y="33528"/>
                            <a:pt x="14417" y="31813"/>
                          </a:cubicBezTo>
                          <a:cubicBezTo>
                            <a:pt x="17274" y="20574"/>
                            <a:pt x="26418" y="16192"/>
                            <a:pt x="33562" y="14478"/>
                          </a:cubicBezTo>
                          <a:cubicBezTo>
                            <a:pt x="36896" y="13716"/>
                            <a:pt x="39372" y="13621"/>
                            <a:pt x="39658" y="13621"/>
                          </a:cubicBezTo>
                          <a:cubicBezTo>
                            <a:pt x="43373" y="13525"/>
                            <a:pt x="46421" y="10382"/>
                            <a:pt x="46326" y="6667"/>
                          </a:cubicBezTo>
                          <a:cubicBezTo>
                            <a:pt x="46230" y="2953"/>
                            <a:pt x="43182" y="0"/>
                            <a:pt x="39372" y="0"/>
                          </a:cubicBezTo>
                          <a:cubicBezTo>
                            <a:pt x="26609" y="286"/>
                            <a:pt x="1939" y="8191"/>
                            <a:pt x="34" y="36195"/>
                          </a:cubicBezTo>
                          <a:cubicBezTo>
                            <a:pt x="-347" y="39909"/>
                            <a:pt x="2511" y="43243"/>
                            <a:pt x="6321" y="43434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54" name="Freeform: Shape 253">
                    <a:extLst>
                      <a:ext uri="{FF2B5EF4-FFF2-40B4-BE49-F238E27FC236}">
                        <a16:creationId xmlns:a16="http://schemas.microsoft.com/office/drawing/2014/main" id="{A289FBCF-D696-421E-9D93-2BF469749337}"/>
                      </a:ext>
                    </a:extLst>
                  </p:cNvPr>
                  <p:cNvSpPr/>
                  <p:nvPr/>
                </p:nvSpPr>
                <p:spPr>
                  <a:xfrm>
                    <a:off x="6779990" y="1978628"/>
                    <a:ext cx="357724" cy="209740"/>
                  </a:xfrm>
                  <a:custGeom>
                    <a:avLst/>
                    <a:gdLst>
                      <a:gd name="connsiteX0" fmla="*/ 6191 w 357724"/>
                      <a:gd name="connsiteY0" fmla="*/ 0 h 209740"/>
                      <a:gd name="connsiteX1" fmla="*/ 6191 w 357724"/>
                      <a:gd name="connsiteY1" fmla="*/ 0 h 209740"/>
                      <a:gd name="connsiteX2" fmla="*/ 5715 w 357724"/>
                      <a:gd name="connsiteY2" fmla="*/ 0 h 209740"/>
                      <a:gd name="connsiteX3" fmla="*/ 4858 w 357724"/>
                      <a:gd name="connsiteY3" fmla="*/ 95 h 209740"/>
                      <a:gd name="connsiteX4" fmla="*/ 4763 w 357724"/>
                      <a:gd name="connsiteY4" fmla="*/ 95 h 209740"/>
                      <a:gd name="connsiteX5" fmla="*/ 4572 w 357724"/>
                      <a:gd name="connsiteY5" fmla="*/ 190 h 209740"/>
                      <a:gd name="connsiteX6" fmla="*/ 4286 w 357724"/>
                      <a:gd name="connsiteY6" fmla="*/ 286 h 209740"/>
                      <a:gd name="connsiteX7" fmla="*/ 2762 w 357724"/>
                      <a:gd name="connsiteY7" fmla="*/ 952 h 209740"/>
                      <a:gd name="connsiteX8" fmla="*/ 2667 w 357724"/>
                      <a:gd name="connsiteY8" fmla="*/ 1048 h 209740"/>
                      <a:gd name="connsiteX9" fmla="*/ 1429 w 357724"/>
                      <a:gd name="connsiteY9" fmla="*/ 2191 h 209740"/>
                      <a:gd name="connsiteX10" fmla="*/ 1334 w 357724"/>
                      <a:gd name="connsiteY10" fmla="*/ 2286 h 209740"/>
                      <a:gd name="connsiteX11" fmla="*/ 1334 w 357724"/>
                      <a:gd name="connsiteY11" fmla="*/ 2381 h 209740"/>
                      <a:gd name="connsiteX12" fmla="*/ 1143 w 357724"/>
                      <a:gd name="connsiteY12" fmla="*/ 2572 h 209740"/>
                      <a:gd name="connsiteX13" fmla="*/ 1048 w 357724"/>
                      <a:gd name="connsiteY13" fmla="*/ 2667 h 209740"/>
                      <a:gd name="connsiteX14" fmla="*/ 476 w 357724"/>
                      <a:gd name="connsiteY14" fmla="*/ 3524 h 209740"/>
                      <a:gd name="connsiteX15" fmla="*/ 476 w 357724"/>
                      <a:gd name="connsiteY15" fmla="*/ 3619 h 209740"/>
                      <a:gd name="connsiteX16" fmla="*/ 476 w 357724"/>
                      <a:gd name="connsiteY16" fmla="*/ 3715 h 209740"/>
                      <a:gd name="connsiteX17" fmla="*/ 381 w 357724"/>
                      <a:gd name="connsiteY17" fmla="*/ 4000 h 209740"/>
                      <a:gd name="connsiteX18" fmla="*/ 191 w 357724"/>
                      <a:gd name="connsiteY18" fmla="*/ 4572 h 209740"/>
                      <a:gd name="connsiteX19" fmla="*/ 191 w 357724"/>
                      <a:gd name="connsiteY19" fmla="*/ 4572 h 209740"/>
                      <a:gd name="connsiteX20" fmla="*/ 191 w 357724"/>
                      <a:gd name="connsiteY20" fmla="*/ 4763 h 209740"/>
                      <a:gd name="connsiteX21" fmla="*/ 0 w 357724"/>
                      <a:gd name="connsiteY21" fmla="*/ 5620 h 209740"/>
                      <a:gd name="connsiteX22" fmla="*/ 0 w 357724"/>
                      <a:gd name="connsiteY22" fmla="*/ 5715 h 209740"/>
                      <a:gd name="connsiteX23" fmla="*/ 0 w 357724"/>
                      <a:gd name="connsiteY23" fmla="*/ 6001 h 209740"/>
                      <a:gd name="connsiteX24" fmla="*/ 0 w 357724"/>
                      <a:gd name="connsiteY24" fmla="*/ 6858 h 209740"/>
                      <a:gd name="connsiteX25" fmla="*/ 0 w 357724"/>
                      <a:gd name="connsiteY25" fmla="*/ 7048 h 209740"/>
                      <a:gd name="connsiteX26" fmla="*/ 0 w 357724"/>
                      <a:gd name="connsiteY26" fmla="*/ 7334 h 209740"/>
                      <a:gd name="connsiteX27" fmla="*/ 95 w 357724"/>
                      <a:gd name="connsiteY27" fmla="*/ 7620 h 209740"/>
                      <a:gd name="connsiteX28" fmla="*/ 191 w 357724"/>
                      <a:gd name="connsiteY28" fmla="*/ 8001 h 209740"/>
                      <a:gd name="connsiteX29" fmla="*/ 191 w 357724"/>
                      <a:gd name="connsiteY29" fmla="*/ 8096 h 209740"/>
                      <a:gd name="connsiteX30" fmla="*/ 571 w 357724"/>
                      <a:gd name="connsiteY30" fmla="*/ 9049 h 209740"/>
                      <a:gd name="connsiteX31" fmla="*/ 667 w 357724"/>
                      <a:gd name="connsiteY31" fmla="*/ 9144 h 209740"/>
                      <a:gd name="connsiteX32" fmla="*/ 667 w 357724"/>
                      <a:gd name="connsiteY32" fmla="*/ 9144 h 209740"/>
                      <a:gd name="connsiteX33" fmla="*/ 667 w 357724"/>
                      <a:gd name="connsiteY33" fmla="*/ 9239 h 209740"/>
                      <a:gd name="connsiteX34" fmla="*/ 115062 w 357724"/>
                      <a:gd name="connsiteY34" fmla="*/ 206692 h 209740"/>
                      <a:gd name="connsiteX35" fmla="*/ 119920 w 357724"/>
                      <a:gd name="connsiteY35" fmla="*/ 209740 h 209740"/>
                      <a:gd name="connsiteX36" fmla="*/ 120491 w 357724"/>
                      <a:gd name="connsiteY36" fmla="*/ 209740 h 209740"/>
                      <a:gd name="connsiteX37" fmla="*/ 125254 w 357724"/>
                      <a:gd name="connsiteY37" fmla="*/ 207550 h 209740"/>
                      <a:gd name="connsiteX38" fmla="*/ 191358 w 357724"/>
                      <a:gd name="connsiteY38" fmla="*/ 129159 h 209740"/>
                      <a:gd name="connsiteX39" fmla="*/ 263557 w 357724"/>
                      <a:gd name="connsiteY39" fmla="*/ 156591 h 209740"/>
                      <a:gd name="connsiteX40" fmla="*/ 263938 w 357724"/>
                      <a:gd name="connsiteY40" fmla="*/ 156686 h 209740"/>
                      <a:gd name="connsiteX41" fmla="*/ 266129 w 357724"/>
                      <a:gd name="connsiteY41" fmla="*/ 157067 h 209740"/>
                      <a:gd name="connsiteX42" fmla="*/ 270986 w 357724"/>
                      <a:gd name="connsiteY42" fmla="*/ 154781 h 209740"/>
                      <a:gd name="connsiteX43" fmla="*/ 272034 w 357724"/>
                      <a:gd name="connsiteY43" fmla="*/ 148971 h 209740"/>
                      <a:gd name="connsiteX44" fmla="*/ 265271 w 357724"/>
                      <a:gd name="connsiteY44" fmla="*/ 53149 h 209740"/>
                      <a:gd name="connsiteX45" fmla="*/ 354044 w 357724"/>
                      <a:gd name="connsiteY45" fmla="*/ 13525 h 209740"/>
                      <a:gd name="connsiteX46" fmla="*/ 357568 w 357724"/>
                      <a:gd name="connsiteY46" fmla="*/ 6572 h 209740"/>
                      <a:gd name="connsiteX47" fmla="*/ 351568 w 357724"/>
                      <a:gd name="connsiteY47" fmla="*/ 1619 h 209740"/>
                      <a:gd name="connsiteX48" fmla="*/ 6191 w 357724"/>
                      <a:gd name="connsiteY48" fmla="*/ 0 h 209740"/>
                      <a:gd name="connsiteX49" fmla="*/ 6191 w 357724"/>
                      <a:gd name="connsiteY49" fmla="*/ 0 h 209740"/>
                      <a:gd name="connsiteX50" fmla="*/ 200025 w 357724"/>
                      <a:gd name="connsiteY50" fmla="*/ 119253 h 209740"/>
                      <a:gd name="connsiteX51" fmla="*/ 205454 w 357724"/>
                      <a:gd name="connsiteY51" fmla="*/ 112871 h 209740"/>
                      <a:gd name="connsiteX52" fmla="*/ 222028 w 357724"/>
                      <a:gd name="connsiteY52" fmla="*/ 93154 h 209740"/>
                      <a:gd name="connsiteX53" fmla="*/ 250984 w 357724"/>
                      <a:gd name="connsiteY53" fmla="*/ 138589 h 209740"/>
                      <a:gd name="connsiteX54" fmla="*/ 200025 w 357724"/>
                      <a:gd name="connsiteY54" fmla="*/ 119253 h 209740"/>
                      <a:gd name="connsiteX55" fmla="*/ 322707 w 357724"/>
                      <a:gd name="connsiteY55" fmla="*/ 14002 h 209740"/>
                      <a:gd name="connsiteX56" fmla="*/ 258033 w 357724"/>
                      <a:gd name="connsiteY56" fmla="*/ 42863 h 209740"/>
                      <a:gd name="connsiteX57" fmla="*/ 81820 w 357724"/>
                      <a:gd name="connsiteY57" fmla="*/ 12763 h 209740"/>
                      <a:gd name="connsiteX58" fmla="*/ 322707 w 357724"/>
                      <a:gd name="connsiteY58" fmla="*/ 14002 h 209740"/>
                      <a:gd name="connsiteX59" fmla="*/ 252984 w 357724"/>
                      <a:gd name="connsiteY59" fmla="*/ 54673 h 209740"/>
                      <a:gd name="connsiteX60" fmla="*/ 258127 w 357724"/>
                      <a:gd name="connsiteY60" fmla="*/ 126682 h 209740"/>
                      <a:gd name="connsiteX61" fmla="*/ 227933 w 357724"/>
                      <a:gd name="connsiteY61" fmla="*/ 79438 h 209740"/>
                      <a:gd name="connsiteX62" fmla="*/ 227552 w 357724"/>
                      <a:gd name="connsiteY62" fmla="*/ 78962 h 209740"/>
                      <a:gd name="connsiteX63" fmla="*/ 227171 w 357724"/>
                      <a:gd name="connsiteY63" fmla="*/ 78486 h 209740"/>
                      <a:gd name="connsiteX64" fmla="*/ 226790 w 357724"/>
                      <a:gd name="connsiteY64" fmla="*/ 78105 h 209740"/>
                      <a:gd name="connsiteX65" fmla="*/ 226409 w 357724"/>
                      <a:gd name="connsiteY65" fmla="*/ 77819 h 209740"/>
                      <a:gd name="connsiteX66" fmla="*/ 226028 w 357724"/>
                      <a:gd name="connsiteY66" fmla="*/ 77533 h 209740"/>
                      <a:gd name="connsiteX67" fmla="*/ 225266 w 357724"/>
                      <a:gd name="connsiteY67" fmla="*/ 77152 h 209740"/>
                      <a:gd name="connsiteX68" fmla="*/ 224790 w 357724"/>
                      <a:gd name="connsiteY68" fmla="*/ 76962 h 209740"/>
                      <a:gd name="connsiteX69" fmla="*/ 224790 w 357724"/>
                      <a:gd name="connsiteY69" fmla="*/ 76962 h 209740"/>
                      <a:gd name="connsiteX70" fmla="*/ 76867 w 357724"/>
                      <a:gd name="connsiteY70" fmla="*/ 24765 h 209740"/>
                      <a:gd name="connsiteX71" fmla="*/ 252984 w 357724"/>
                      <a:gd name="connsiteY71" fmla="*/ 54673 h 209740"/>
                      <a:gd name="connsiteX72" fmla="*/ 212122 w 357724"/>
                      <a:gd name="connsiteY72" fmla="*/ 85534 h 209740"/>
                      <a:gd name="connsiteX73" fmla="*/ 121539 w 357724"/>
                      <a:gd name="connsiteY73" fmla="*/ 192977 h 209740"/>
                      <a:gd name="connsiteX74" fmla="*/ 20002 w 357724"/>
                      <a:gd name="connsiteY74" fmla="*/ 17716 h 209740"/>
                      <a:gd name="connsiteX75" fmla="*/ 212122 w 357724"/>
                      <a:gd name="connsiteY75" fmla="*/ 85534 h 2097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</a:cxnLst>
                    <a:rect l="l" t="t" r="r" b="b"/>
                    <a:pathLst>
                      <a:path w="357724" h="209740">
                        <a:moveTo>
                          <a:pt x="6191" y="0"/>
                        </a:moveTo>
                        <a:cubicBezTo>
                          <a:pt x="6191" y="0"/>
                          <a:pt x="6191" y="0"/>
                          <a:pt x="6191" y="0"/>
                        </a:cubicBezTo>
                        <a:cubicBezTo>
                          <a:pt x="6001" y="0"/>
                          <a:pt x="5905" y="0"/>
                          <a:pt x="5715" y="0"/>
                        </a:cubicBezTo>
                        <a:cubicBezTo>
                          <a:pt x="5429" y="0"/>
                          <a:pt x="5143" y="0"/>
                          <a:pt x="4858" y="95"/>
                        </a:cubicBezTo>
                        <a:cubicBezTo>
                          <a:pt x="4858" y="95"/>
                          <a:pt x="4858" y="95"/>
                          <a:pt x="4763" y="95"/>
                        </a:cubicBezTo>
                        <a:cubicBezTo>
                          <a:pt x="4667" y="95"/>
                          <a:pt x="4667" y="95"/>
                          <a:pt x="4572" y="190"/>
                        </a:cubicBezTo>
                        <a:cubicBezTo>
                          <a:pt x="4477" y="190"/>
                          <a:pt x="4382" y="286"/>
                          <a:pt x="4286" y="286"/>
                        </a:cubicBezTo>
                        <a:cubicBezTo>
                          <a:pt x="3715" y="476"/>
                          <a:pt x="3239" y="667"/>
                          <a:pt x="2762" y="952"/>
                        </a:cubicBezTo>
                        <a:cubicBezTo>
                          <a:pt x="2762" y="952"/>
                          <a:pt x="2762" y="952"/>
                          <a:pt x="2667" y="1048"/>
                        </a:cubicBezTo>
                        <a:cubicBezTo>
                          <a:pt x="2191" y="1333"/>
                          <a:pt x="1810" y="1715"/>
                          <a:pt x="1429" y="2191"/>
                        </a:cubicBezTo>
                        <a:cubicBezTo>
                          <a:pt x="1429" y="2191"/>
                          <a:pt x="1334" y="2286"/>
                          <a:pt x="1334" y="2286"/>
                        </a:cubicBezTo>
                        <a:cubicBezTo>
                          <a:pt x="1334" y="2286"/>
                          <a:pt x="1334" y="2381"/>
                          <a:pt x="1334" y="2381"/>
                        </a:cubicBezTo>
                        <a:cubicBezTo>
                          <a:pt x="1238" y="2476"/>
                          <a:pt x="1238" y="2476"/>
                          <a:pt x="1143" y="2572"/>
                        </a:cubicBezTo>
                        <a:cubicBezTo>
                          <a:pt x="1143" y="2572"/>
                          <a:pt x="1143" y="2667"/>
                          <a:pt x="1048" y="2667"/>
                        </a:cubicBezTo>
                        <a:cubicBezTo>
                          <a:pt x="858" y="2953"/>
                          <a:pt x="667" y="3238"/>
                          <a:pt x="476" y="3524"/>
                        </a:cubicBezTo>
                        <a:cubicBezTo>
                          <a:pt x="476" y="3524"/>
                          <a:pt x="476" y="3619"/>
                          <a:pt x="476" y="3619"/>
                        </a:cubicBezTo>
                        <a:cubicBezTo>
                          <a:pt x="476" y="3619"/>
                          <a:pt x="476" y="3715"/>
                          <a:pt x="476" y="3715"/>
                        </a:cubicBezTo>
                        <a:cubicBezTo>
                          <a:pt x="476" y="3810"/>
                          <a:pt x="381" y="3905"/>
                          <a:pt x="381" y="4000"/>
                        </a:cubicBezTo>
                        <a:cubicBezTo>
                          <a:pt x="286" y="4191"/>
                          <a:pt x="191" y="4381"/>
                          <a:pt x="191" y="4572"/>
                        </a:cubicBezTo>
                        <a:cubicBezTo>
                          <a:pt x="191" y="4572"/>
                          <a:pt x="191" y="4572"/>
                          <a:pt x="191" y="4572"/>
                        </a:cubicBezTo>
                        <a:cubicBezTo>
                          <a:pt x="191" y="4667"/>
                          <a:pt x="191" y="4667"/>
                          <a:pt x="191" y="4763"/>
                        </a:cubicBezTo>
                        <a:cubicBezTo>
                          <a:pt x="95" y="5048"/>
                          <a:pt x="95" y="5334"/>
                          <a:pt x="0" y="5620"/>
                        </a:cubicBezTo>
                        <a:cubicBezTo>
                          <a:pt x="0" y="5620"/>
                          <a:pt x="0" y="5715"/>
                          <a:pt x="0" y="5715"/>
                        </a:cubicBezTo>
                        <a:cubicBezTo>
                          <a:pt x="0" y="5810"/>
                          <a:pt x="0" y="5905"/>
                          <a:pt x="0" y="6001"/>
                        </a:cubicBezTo>
                        <a:cubicBezTo>
                          <a:pt x="0" y="6286"/>
                          <a:pt x="0" y="6572"/>
                          <a:pt x="0" y="6858"/>
                        </a:cubicBezTo>
                        <a:cubicBezTo>
                          <a:pt x="0" y="6953"/>
                          <a:pt x="0" y="6953"/>
                          <a:pt x="0" y="7048"/>
                        </a:cubicBezTo>
                        <a:cubicBezTo>
                          <a:pt x="0" y="7144"/>
                          <a:pt x="0" y="7239"/>
                          <a:pt x="0" y="7334"/>
                        </a:cubicBezTo>
                        <a:cubicBezTo>
                          <a:pt x="0" y="7429"/>
                          <a:pt x="0" y="7525"/>
                          <a:pt x="95" y="7620"/>
                        </a:cubicBezTo>
                        <a:cubicBezTo>
                          <a:pt x="95" y="7715"/>
                          <a:pt x="191" y="7906"/>
                          <a:pt x="191" y="8001"/>
                        </a:cubicBezTo>
                        <a:cubicBezTo>
                          <a:pt x="191" y="8001"/>
                          <a:pt x="191" y="8001"/>
                          <a:pt x="191" y="8096"/>
                        </a:cubicBezTo>
                        <a:cubicBezTo>
                          <a:pt x="286" y="8477"/>
                          <a:pt x="476" y="8763"/>
                          <a:pt x="571" y="9049"/>
                        </a:cubicBezTo>
                        <a:cubicBezTo>
                          <a:pt x="571" y="9049"/>
                          <a:pt x="571" y="9049"/>
                          <a:pt x="667" y="9144"/>
                        </a:cubicBezTo>
                        <a:cubicBezTo>
                          <a:pt x="667" y="9144"/>
                          <a:pt x="667" y="9144"/>
                          <a:pt x="667" y="9144"/>
                        </a:cubicBezTo>
                        <a:cubicBezTo>
                          <a:pt x="667" y="9144"/>
                          <a:pt x="667" y="9239"/>
                          <a:pt x="667" y="9239"/>
                        </a:cubicBezTo>
                        <a:lnTo>
                          <a:pt x="115062" y="206692"/>
                        </a:lnTo>
                        <a:cubicBezTo>
                          <a:pt x="116110" y="208407"/>
                          <a:pt x="117920" y="209550"/>
                          <a:pt x="119920" y="209740"/>
                        </a:cubicBezTo>
                        <a:cubicBezTo>
                          <a:pt x="120110" y="209740"/>
                          <a:pt x="120301" y="209740"/>
                          <a:pt x="120491" y="209740"/>
                        </a:cubicBezTo>
                        <a:cubicBezTo>
                          <a:pt x="122301" y="209740"/>
                          <a:pt x="124016" y="208978"/>
                          <a:pt x="125254" y="207550"/>
                        </a:cubicBezTo>
                        <a:lnTo>
                          <a:pt x="191358" y="129159"/>
                        </a:lnTo>
                        <a:lnTo>
                          <a:pt x="263557" y="156591"/>
                        </a:lnTo>
                        <a:cubicBezTo>
                          <a:pt x="263557" y="156591"/>
                          <a:pt x="263843" y="156686"/>
                          <a:pt x="263938" y="156686"/>
                        </a:cubicBezTo>
                        <a:cubicBezTo>
                          <a:pt x="264605" y="156972"/>
                          <a:pt x="265366" y="157067"/>
                          <a:pt x="266129" y="157067"/>
                        </a:cubicBezTo>
                        <a:cubicBezTo>
                          <a:pt x="267938" y="157067"/>
                          <a:pt x="269748" y="156210"/>
                          <a:pt x="270986" y="154781"/>
                        </a:cubicBezTo>
                        <a:cubicBezTo>
                          <a:pt x="272320" y="153162"/>
                          <a:pt x="272701" y="150876"/>
                          <a:pt x="272034" y="148971"/>
                        </a:cubicBezTo>
                        <a:lnTo>
                          <a:pt x="265271" y="53149"/>
                        </a:lnTo>
                        <a:lnTo>
                          <a:pt x="354044" y="13525"/>
                        </a:lnTo>
                        <a:cubicBezTo>
                          <a:pt x="356711" y="12287"/>
                          <a:pt x="358235" y="9430"/>
                          <a:pt x="357568" y="6572"/>
                        </a:cubicBezTo>
                        <a:cubicBezTo>
                          <a:pt x="356997" y="3715"/>
                          <a:pt x="354425" y="1619"/>
                          <a:pt x="351568" y="1619"/>
                        </a:cubicBezTo>
                        <a:lnTo>
                          <a:pt x="6191" y="0"/>
                        </a:lnTo>
                        <a:cubicBezTo>
                          <a:pt x="6286" y="0"/>
                          <a:pt x="6191" y="0"/>
                          <a:pt x="6191" y="0"/>
                        </a:cubicBezTo>
                        <a:close/>
                        <a:moveTo>
                          <a:pt x="200025" y="119253"/>
                        </a:moveTo>
                        <a:lnTo>
                          <a:pt x="205454" y="112871"/>
                        </a:lnTo>
                        <a:lnTo>
                          <a:pt x="222028" y="93154"/>
                        </a:lnTo>
                        <a:lnTo>
                          <a:pt x="250984" y="138589"/>
                        </a:lnTo>
                        <a:lnTo>
                          <a:pt x="200025" y="119253"/>
                        </a:lnTo>
                        <a:close/>
                        <a:moveTo>
                          <a:pt x="322707" y="14002"/>
                        </a:moveTo>
                        <a:lnTo>
                          <a:pt x="258033" y="42863"/>
                        </a:lnTo>
                        <a:lnTo>
                          <a:pt x="81820" y="12763"/>
                        </a:lnTo>
                        <a:lnTo>
                          <a:pt x="322707" y="14002"/>
                        </a:lnTo>
                        <a:close/>
                        <a:moveTo>
                          <a:pt x="252984" y="54673"/>
                        </a:moveTo>
                        <a:lnTo>
                          <a:pt x="258127" y="126682"/>
                        </a:lnTo>
                        <a:lnTo>
                          <a:pt x="227933" y="79438"/>
                        </a:lnTo>
                        <a:cubicBezTo>
                          <a:pt x="227838" y="79248"/>
                          <a:pt x="227648" y="79153"/>
                          <a:pt x="227552" y="78962"/>
                        </a:cubicBezTo>
                        <a:cubicBezTo>
                          <a:pt x="227457" y="78772"/>
                          <a:pt x="227266" y="78581"/>
                          <a:pt x="227171" y="78486"/>
                        </a:cubicBezTo>
                        <a:cubicBezTo>
                          <a:pt x="227076" y="78391"/>
                          <a:pt x="226886" y="78200"/>
                          <a:pt x="226790" y="78105"/>
                        </a:cubicBezTo>
                        <a:cubicBezTo>
                          <a:pt x="226695" y="78010"/>
                          <a:pt x="226600" y="77915"/>
                          <a:pt x="226409" y="77819"/>
                        </a:cubicBezTo>
                        <a:cubicBezTo>
                          <a:pt x="226314" y="77724"/>
                          <a:pt x="226123" y="77629"/>
                          <a:pt x="226028" y="77533"/>
                        </a:cubicBezTo>
                        <a:cubicBezTo>
                          <a:pt x="225743" y="77343"/>
                          <a:pt x="225552" y="77248"/>
                          <a:pt x="225266" y="77152"/>
                        </a:cubicBezTo>
                        <a:cubicBezTo>
                          <a:pt x="225076" y="77057"/>
                          <a:pt x="224980" y="76962"/>
                          <a:pt x="224790" y="76962"/>
                        </a:cubicBezTo>
                        <a:cubicBezTo>
                          <a:pt x="224790" y="76962"/>
                          <a:pt x="224790" y="76962"/>
                          <a:pt x="224790" y="76962"/>
                        </a:cubicBezTo>
                        <a:lnTo>
                          <a:pt x="76867" y="24765"/>
                        </a:lnTo>
                        <a:lnTo>
                          <a:pt x="252984" y="54673"/>
                        </a:lnTo>
                        <a:close/>
                        <a:moveTo>
                          <a:pt x="212122" y="85534"/>
                        </a:moveTo>
                        <a:lnTo>
                          <a:pt x="121539" y="192977"/>
                        </a:lnTo>
                        <a:lnTo>
                          <a:pt x="20002" y="17716"/>
                        </a:lnTo>
                        <a:lnTo>
                          <a:pt x="212122" y="8553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55" name="Freeform: Shape 254">
                    <a:extLst>
                      <a:ext uri="{FF2B5EF4-FFF2-40B4-BE49-F238E27FC236}">
                        <a16:creationId xmlns:a16="http://schemas.microsoft.com/office/drawing/2014/main" id="{7F680228-65F8-4892-962C-5811CCEBDC34}"/>
                      </a:ext>
                    </a:extLst>
                  </p:cNvPr>
                  <p:cNvSpPr/>
                  <p:nvPr/>
                </p:nvSpPr>
                <p:spPr>
                  <a:xfrm>
                    <a:off x="6740366" y="2823176"/>
                    <a:ext cx="309398" cy="301499"/>
                  </a:xfrm>
                  <a:custGeom>
                    <a:avLst/>
                    <a:gdLst>
                      <a:gd name="connsiteX0" fmla="*/ 121825 w 309398"/>
                      <a:gd name="connsiteY0" fmla="*/ 301499 h 301499"/>
                      <a:gd name="connsiteX1" fmla="*/ 243554 w 309398"/>
                      <a:gd name="connsiteY1" fmla="*/ 179770 h 301499"/>
                      <a:gd name="connsiteX2" fmla="*/ 211360 w 309398"/>
                      <a:gd name="connsiteY2" fmla="*/ 97379 h 301499"/>
                      <a:gd name="connsiteX3" fmla="*/ 234315 w 309398"/>
                      <a:gd name="connsiteY3" fmla="*/ 74423 h 301499"/>
                      <a:gd name="connsiteX4" fmla="*/ 237934 w 309398"/>
                      <a:gd name="connsiteY4" fmla="*/ 76519 h 301499"/>
                      <a:gd name="connsiteX5" fmla="*/ 285845 w 309398"/>
                      <a:gd name="connsiteY5" fmla="*/ 81758 h 301499"/>
                      <a:gd name="connsiteX6" fmla="*/ 286416 w 309398"/>
                      <a:gd name="connsiteY6" fmla="*/ 81758 h 301499"/>
                      <a:gd name="connsiteX7" fmla="*/ 291465 w 309398"/>
                      <a:gd name="connsiteY7" fmla="*/ 77186 h 301499"/>
                      <a:gd name="connsiteX8" fmla="*/ 286988 w 309398"/>
                      <a:gd name="connsiteY8" fmla="*/ 71566 h 301499"/>
                      <a:gd name="connsiteX9" fmla="*/ 242030 w 309398"/>
                      <a:gd name="connsiteY9" fmla="*/ 66613 h 301499"/>
                      <a:gd name="connsiteX10" fmla="*/ 255175 w 309398"/>
                      <a:gd name="connsiteY10" fmla="*/ 53468 h 301499"/>
                      <a:gd name="connsiteX11" fmla="*/ 255841 w 309398"/>
                      <a:gd name="connsiteY11" fmla="*/ 53659 h 301499"/>
                      <a:gd name="connsiteX12" fmla="*/ 303752 w 309398"/>
                      <a:gd name="connsiteY12" fmla="*/ 58898 h 301499"/>
                      <a:gd name="connsiteX13" fmla="*/ 304323 w 309398"/>
                      <a:gd name="connsiteY13" fmla="*/ 58898 h 301499"/>
                      <a:gd name="connsiteX14" fmla="*/ 309372 w 309398"/>
                      <a:gd name="connsiteY14" fmla="*/ 54326 h 301499"/>
                      <a:gd name="connsiteX15" fmla="*/ 304895 w 309398"/>
                      <a:gd name="connsiteY15" fmla="*/ 48706 h 301499"/>
                      <a:gd name="connsiteX16" fmla="*/ 264414 w 309398"/>
                      <a:gd name="connsiteY16" fmla="*/ 44229 h 301499"/>
                      <a:gd name="connsiteX17" fmla="*/ 288988 w 309398"/>
                      <a:gd name="connsiteY17" fmla="*/ 19655 h 301499"/>
                      <a:gd name="connsiteX18" fmla="*/ 288988 w 309398"/>
                      <a:gd name="connsiteY18" fmla="*/ 12416 h 301499"/>
                      <a:gd name="connsiteX19" fmla="*/ 281749 w 309398"/>
                      <a:gd name="connsiteY19" fmla="*/ 12416 h 301499"/>
                      <a:gd name="connsiteX20" fmla="*/ 256508 w 309398"/>
                      <a:gd name="connsiteY20" fmla="*/ 37657 h 301499"/>
                      <a:gd name="connsiteX21" fmla="*/ 243173 w 309398"/>
                      <a:gd name="connsiteY21" fmla="*/ 3272 h 301499"/>
                      <a:gd name="connsiteX22" fmla="*/ 236601 w 309398"/>
                      <a:gd name="connsiteY22" fmla="*/ 319 h 301499"/>
                      <a:gd name="connsiteX23" fmla="*/ 233648 w 309398"/>
                      <a:gd name="connsiteY23" fmla="*/ 6891 h 301499"/>
                      <a:gd name="connsiteX24" fmla="*/ 248412 w 309398"/>
                      <a:gd name="connsiteY24" fmla="*/ 45086 h 301499"/>
                      <a:gd name="connsiteX25" fmla="*/ 248602 w 309398"/>
                      <a:gd name="connsiteY25" fmla="*/ 45467 h 301499"/>
                      <a:gd name="connsiteX26" fmla="*/ 237744 w 309398"/>
                      <a:gd name="connsiteY26" fmla="*/ 56326 h 301499"/>
                      <a:gd name="connsiteX27" fmla="*/ 224409 w 309398"/>
                      <a:gd name="connsiteY27" fmla="*/ 20798 h 301499"/>
                      <a:gd name="connsiteX28" fmla="*/ 217837 w 309398"/>
                      <a:gd name="connsiteY28" fmla="*/ 17845 h 301499"/>
                      <a:gd name="connsiteX29" fmla="*/ 214884 w 309398"/>
                      <a:gd name="connsiteY29" fmla="*/ 24417 h 301499"/>
                      <a:gd name="connsiteX30" fmla="*/ 229648 w 309398"/>
                      <a:gd name="connsiteY30" fmla="*/ 63755 h 301499"/>
                      <a:gd name="connsiteX31" fmla="*/ 229933 w 309398"/>
                      <a:gd name="connsiteY31" fmla="*/ 64232 h 301499"/>
                      <a:gd name="connsiteX32" fmla="*/ 204121 w 309398"/>
                      <a:gd name="connsiteY32" fmla="*/ 90044 h 301499"/>
                      <a:gd name="connsiteX33" fmla="*/ 121729 w 309398"/>
                      <a:gd name="connsiteY33" fmla="*/ 57850 h 301499"/>
                      <a:gd name="connsiteX34" fmla="*/ 0 w 309398"/>
                      <a:gd name="connsiteY34" fmla="*/ 179579 h 301499"/>
                      <a:gd name="connsiteX35" fmla="*/ 121825 w 309398"/>
                      <a:gd name="connsiteY35" fmla="*/ 301499 h 301499"/>
                      <a:gd name="connsiteX36" fmla="*/ 121825 w 309398"/>
                      <a:gd name="connsiteY36" fmla="*/ 68232 h 301499"/>
                      <a:gd name="connsiteX37" fmla="*/ 196977 w 309398"/>
                      <a:gd name="connsiteY37" fmla="*/ 97379 h 301499"/>
                      <a:gd name="connsiteX38" fmla="*/ 172878 w 309398"/>
                      <a:gd name="connsiteY38" fmla="*/ 121477 h 301499"/>
                      <a:gd name="connsiteX39" fmla="*/ 121825 w 309398"/>
                      <a:gd name="connsiteY39" fmla="*/ 102236 h 301499"/>
                      <a:gd name="connsiteX40" fmla="*/ 44291 w 309398"/>
                      <a:gd name="connsiteY40" fmla="*/ 179770 h 301499"/>
                      <a:gd name="connsiteX41" fmla="*/ 121825 w 309398"/>
                      <a:gd name="connsiteY41" fmla="*/ 257303 h 301499"/>
                      <a:gd name="connsiteX42" fmla="*/ 199358 w 309398"/>
                      <a:gd name="connsiteY42" fmla="*/ 179770 h 301499"/>
                      <a:gd name="connsiteX43" fmla="*/ 180118 w 309398"/>
                      <a:gd name="connsiteY43" fmla="*/ 128716 h 301499"/>
                      <a:gd name="connsiteX44" fmla="*/ 204216 w 309398"/>
                      <a:gd name="connsiteY44" fmla="*/ 104618 h 301499"/>
                      <a:gd name="connsiteX45" fmla="*/ 233363 w 309398"/>
                      <a:gd name="connsiteY45" fmla="*/ 179770 h 301499"/>
                      <a:gd name="connsiteX46" fmla="*/ 121825 w 309398"/>
                      <a:gd name="connsiteY46" fmla="*/ 291308 h 301499"/>
                      <a:gd name="connsiteX47" fmla="*/ 10287 w 309398"/>
                      <a:gd name="connsiteY47" fmla="*/ 179770 h 301499"/>
                      <a:gd name="connsiteX48" fmla="*/ 121825 w 309398"/>
                      <a:gd name="connsiteY48" fmla="*/ 68232 h 301499"/>
                      <a:gd name="connsiteX49" fmla="*/ 118205 w 309398"/>
                      <a:gd name="connsiteY49" fmla="*/ 183294 h 301499"/>
                      <a:gd name="connsiteX50" fmla="*/ 121825 w 309398"/>
                      <a:gd name="connsiteY50" fmla="*/ 184818 h 301499"/>
                      <a:gd name="connsiteX51" fmla="*/ 125444 w 309398"/>
                      <a:gd name="connsiteY51" fmla="*/ 183294 h 301499"/>
                      <a:gd name="connsiteX52" fmla="*/ 141160 w 309398"/>
                      <a:gd name="connsiteY52" fmla="*/ 167578 h 301499"/>
                      <a:gd name="connsiteX53" fmla="*/ 144685 w 309398"/>
                      <a:gd name="connsiteY53" fmla="*/ 179675 h 301499"/>
                      <a:gd name="connsiteX54" fmla="*/ 121825 w 309398"/>
                      <a:gd name="connsiteY54" fmla="*/ 202535 h 301499"/>
                      <a:gd name="connsiteX55" fmla="*/ 98964 w 309398"/>
                      <a:gd name="connsiteY55" fmla="*/ 179675 h 301499"/>
                      <a:gd name="connsiteX56" fmla="*/ 121825 w 309398"/>
                      <a:gd name="connsiteY56" fmla="*/ 156815 h 301499"/>
                      <a:gd name="connsiteX57" fmla="*/ 133921 w 309398"/>
                      <a:gd name="connsiteY57" fmla="*/ 160339 h 301499"/>
                      <a:gd name="connsiteX58" fmla="*/ 118205 w 309398"/>
                      <a:gd name="connsiteY58" fmla="*/ 176055 h 301499"/>
                      <a:gd name="connsiteX59" fmla="*/ 118205 w 309398"/>
                      <a:gd name="connsiteY59" fmla="*/ 183294 h 301499"/>
                      <a:gd name="connsiteX60" fmla="*/ 141255 w 309398"/>
                      <a:gd name="connsiteY60" fmla="*/ 153100 h 301499"/>
                      <a:gd name="connsiteX61" fmla="*/ 121825 w 309398"/>
                      <a:gd name="connsiteY61" fmla="*/ 146718 h 301499"/>
                      <a:gd name="connsiteX62" fmla="*/ 88772 w 309398"/>
                      <a:gd name="connsiteY62" fmla="*/ 179770 h 301499"/>
                      <a:gd name="connsiteX63" fmla="*/ 121825 w 309398"/>
                      <a:gd name="connsiteY63" fmla="*/ 212822 h 301499"/>
                      <a:gd name="connsiteX64" fmla="*/ 154876 w 309398"/>
                      <a:gd name="connsiteY64" fmla="*/ 179770 h 301499"/>
                      <a:gd name="connsiteX65" fmla="*/ 148494 w 309398"/>
                      <a:gd name="connsiteY65" fmla="*/ 160339 h 301499"/>
                      <a:gd name="connsiteX66" fmla="*/ 172783 w 309398"/>
                      <a:gd name="connsiteY66" fmla="*/ 136050 h 301499"/>
                      <a:gd name="connsiteX67" fmla="*/ 189071 w 309398"/>
                      <a:gd name="connsiteY67" fmla="*/ 179865 h 301499"/>
                      <a:gd name="connsiteX68" fmla="*/ 121825 w 309398"/>
                      <a:gd name="connsiteY68" fmla="*/ 247112 h 301499"/>
                      <a:gd name="connsiteX69" fmla="*/ 54483 w 309398"/>
                      <a:gd name="connsiteY69" fmla="*/ 179865 h 301499"/>
                      <a:gd name="connsiteX70" fmla="*/ 121825 w 309398"/>
                      <a:gd name="connsiteY70" fmla="*/ 112619 h 301499"/>
                      <a:gd name="connsiteX71" fmla="*/ 165639 w 309398"/>
                      <a:gd name="connsiteY71" fmla="*/ 128906 h 301499"/>
                      <a:gd name="connsiteX72" fmla="*/ 141255 w 309398"/>
                      <a:gd name="connsiteY72" fmla="*/ 153100 h 301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</a:cxnLst>
                    <a:rect l="l" t="t" r="r" b="b"/>
                    <a:pathLst>
                      <a:path w="309398" h="301499">
                        <a:moveTo>
                          <a:pt x="121825" y="301499"/>
                        </a:moveTo>
                        <a:cubicBezTo>
                          <a:pt x="188976" y="301499"/>
                          <a:pt x="243554" y="246921"/>
                          <a:pt x="243554" y="179770"/>
                        </a:cubicBezTo>
                        <a:cubicBezTo>
                          <a:pt x="243554" y="148052"/>
                          <a:pt x="231362" y="119096"/>
                          <a:pt x="211360" y="97379"/>
                        </a:cubicBezTo>
                        <a:lnTo>
                          <a:pt x="234315" y="74423"/>
                        </a:lnTo>
                        <a:cubicBezTo>
                          <a:pt x="235172" y="75566"/>
                          <a:pt x="236410" y="76424"/>
                          <a:pt x="237934" y="76519"/>
                        </a:cubicBezTo>
                        <a:lnTo>
                          <a:pt x="285845" y="81758"/>
                        </a:lnTo>
                        <a:cubicBezTo>
                          <a:pt x="286035" y="81758"/>
                          <a:pt x="286226" y="81758"/>
                          <a:pt x="286416" y="81758"/>
                        </a:cubicBezTo>
                        <a:cubicBezTo>
                          <a:pt x="288988" y="81758"/>
                          <a:pt x="291179" y="79853"/>
                          <a:pt x="291465" y="77186"/>
                        </a:cubicBezTo>
                        <a:cubicBezTo>
                          <a:pt x="291751" y="74423"/>
                          <a:pt x="289750" y="71852"/>
                          <a:pt x="286988" y="71566"/>
                        </a:cubicBezTo>
                        <a:lnTo>
                          <a:pt x="242030" y="66613"/>
                        </a:lnTo>
                        <a:lnTo>
                          <a:pt x="255175" y="53468"/>
                        </a:lnTo>
                        <a:cubicBezTo>
                          <a:pt x="255365" y="53564"/>
                          <a:pt x="255555" y="53564"/>
                          <a:pt x="255841" y="53659"/>
                        </a:cubicBezTo>
                        <a:lnTo>
                          <a:pt x="303752" y="58898"/>
                        </a:lnTo>
                        <a:cubicBezTo>
                          <a:pt x="303943" y="58898"/>
                          <a:pt x="304133" y="58898"/>
                          <a:pt x="304323" y="58898"/>
                        </a:cubicBezTo>
                        <a:cubicBezTo>
                          <a:pt x="306895" y="58898"/>
                          <a:pt x="309086" y="56993"/>
                          <a:pt x="309372" y="54326"/>
                        </a:cubicBezTo>
                        <a:cubicBezTo>
                          <a:pt x="309657" y="51563"/>
                          <a:pt x="307657" y="48992"/>
                          <a:pt x="304895" y="48706"/>
                        </a:cubicBezTo>
                        <a:lnTo>
                          <a:pt x="264414" y="44229"/>
                        </a:lnTo>
                        <a:lnTo>
                          <a:pt x="288988" y="19655"/>
                        </a:lnTo>
                        <a:cubicBezTo>
                          <a:pt x="290989" y="17654"/>
                          <a:pt x="290989" y="14416"/>
                          <a:pt x="288988" y="12416"/>
                        </a:cubicBezTo>
                        <a:cubicBezTo>
                          <a:pt x="286988" y="10415"/>
                          <a:pt x="283750" y="10415"/>
                          <a:pt x="281749" y="12416"/>
                        </a:cubicBezTo>
                        <a:lnTo>
                          <a:pt x="256508" y="37657"/>
                        </a:lnTo>
                        <a:lnTo>
                          <a:pt x="243173" y="3272"/>
                        </a:lnTo>
                        <a:cubicBezTo>
                          <a:pt x="242125" y="605"/>
                          <a:pt x="239173" y="-634"/>
                          <a:pt x="236601" y="319"/>
                        </a:cubicBezTo>
                        <a:cubicBezTo>
                          <a:pt x="233934" y="1367"/>
                          <a:pt x="232696" y="4319"/>
                          <a:pt x="233648" y="6891"/>
                        </a:cubicBezTo>
                        <a:lnTo>
                          <a:pt x="248412" y="45086"/>
                        </a:lnTo>
                        <a:cubicBezTo>
                          <a:pt x="248507" y="45182"/>
                          <a:pt x="248602" y="45372"/>
                          <a:pt x="248602" y="45467"/>
                        </a:cubicBezTo>
                        <a:lnTo>
                          <a:pt x="237744" y="56326"/>
                        </a:lnTo>
                        <a:lnTo>
                          <a:pt x="224409" y="20798"/>
                        </a:lnTo>
                        <a:cubicBezTo>
                          <a:pt x="223456" y="18131"/>
                          <a:pt x="220503" y="16797"/>
                          <a:pt x="217837" y="17845"/>
                        </a:cubicBezTo>
                        <a:cubicBezTo>
                          <a:pt x="215169" y="18797"/>
                          <a:pt x="213836" y="21750"/>
                          <a:pt x="214884" y="24417"/>
                        </a:cubicBezTo>
                        <a:lnTo>
                          <a:pt x="229648" y="63755"/>
                        </a:lnTo>
                        <a:cubicBezTo>
                          <a:pt x="229743" y="63946"/>
                          <a:pt x="229838" y="64041"/>
                          <a:pt x="229933" y="64232"/>
                        </a:cubicBezTo>
                        <a:lnTo>
                          <a:pt x="204121" y="90044"/>
                        </a:lnTo>
                        <a:cubicBezTo>
                          <a:pt x="182403" y="70042"/>
                          <a:pt x="153543" y="57850"/>
                          <a:pt x="121729" y="57850"/>
                        </a:cubicBezTo>
                        <a:cubicBezTo>
                          <a:pt x="54578" y="57850"/>
                          <a:pt x="0" y="112428"/>
                          <a:pt x="0" y="179579"/>
                        </a:cubicBezTo>
                        <a:cubicBezTo>
                          <a:pt x="95" y="246826"/>
                          <a:pt x="54673" y="301499"/>
                          <a:pt x="121825" y="301499"/>
                        </a:cubicBezTo>
                        <a:close/>
                        <a:moveTo>
                          <a:pt x="121825" y="68232"/>
                        </a:moveTo>
                        <a:cubicBezTo>
                          <a:pt x="150780" y="68232"/>
                          <a:pt x="177165" y="79281"/>
                          <a:pt x="196977" y="97379"/>
                        </a:cubicBezTo>
                        <a:lnTo>
                          <a:pt x="172878" y="121477"/>
                        </a:lnTo>
                        <a:cubicBezTo>
                          <a:pt x="159258" y="109475"/>
                          <a:pt x="141351" y="102236"/>
                          <a:pt x="121825" y="102236"/>
                        </a:cubicBezTo>
                        <a:cubicBezTo>
                          <a:pt x="79057" y="102236"/>
                          <a:pt x="44291" y="137003"/>
                          <a:pt x="44291" y="179770"/>
                        </a:cubicBezTo>
                        <a:cubicBezTo>
                          <a:pt x="44291" y="222537"/>
                          <a:pt x="79057" y="257303"/>
                          <a:pt x="121825" y="257303"/>
                        </a:cubicBezTo>
                        <a:cubicBezTo>
                          <a:pt x="164592" y="257303"/>
                          <a:pt x="199358" y="222537"/>
                          <a:pt x="199358" y="179770"/>
                        </a:cubicBezTo>
                        <a:cubicBezTo>
                          <a:pt x="199358" y="160244"/>
                          <a:pt x="192119" y="142432"/>
                          <a:pt x="180118" y="128716"/>
                        </a:cubicBezTo>
                        <a:lnTo>
                          <a:pt x="204216" y="104618"/>
                        </a:lnTo>
                        <a:cubicBezTo>
                          <a:pt x="222313" y="124430"/>
                          <a:pt x="233363" y="150814"/>
                          <a:pt x="233363" y="179770"/>
                        </a:cubicBezTo>
                        <a:cubicBezTo>
                          <a:pt x="233363" y="241301"/>
                          <a:pt x="183356" y="291308"/>
                          <a:pt x="121825" y="291308"/>
                        </a:cubicBezTo>
                        <a:cubicBezTo>
                          <a:pt x="60293" y="291308"/>
                          <a:pt x="10287" y="241301"/>
                          <a:pt x="10287" y="179770"/>
                        </a:cubicBezTo>
                        <a:cubicBezTo>
                          <a:pt x="10287" y="118238"/>
                          <a:pt x="60293" y="68232"/>
                          <a:pt x="121825" y="68232"/>
                        </a:cubicBezTo>
                        <a:close/>
                        <a:moveTo>
                          <a:pt x="118205" y="183294"/>
                        </a:moveTo>
                        <a:cubicBezTo>
                          <a:pt x="119157" y="184342"/>
                          <a:pt x="120491" y="184818"/>
                          <a:pt x="121825" y="184818"/>
                        </a:cubicBezTo>
                        <a:cubicBezTo>
                          <a:pt x="123158" y="184818"/>
                          <a:pt x="124396" y="184342"/>
                          <a:pt x="125444" y="183294"/>
                        </a:cubicBezTo>
                        <a:lnTo>
                          <a:pt x="141160" y="167578"/>
                        </a:lnTo>
                        <a:cubicBezTo>
                          <a:pt x="143351" y="171102"/>
                          <a:pt x="144685" y="175198"/>
                          <a:pt x="144685" y="179675"/>
                        </a:cubicBezTo>
                        <a:cubicBezTo>
                          <a:pt x="144685" y="192248"/>
                          <a:pt x="134398" y="202535"/>
                          <a:pt x="121825" y="202535"/>
                        </a:cubicBezTo>
                        <a:cubicBezTo>
                          <a:pt x="109251" y="202535"/>
                          <a:pt x="98964" y="192248"/>
                          <a:pt x="98964" y="179675"/>
                        </a:cubicBezTo>
                        <a:cubicBezTo>
                          <a:pt x="98964" y="167102"/>
                          <a:pt x="109251" y="156815"/>
                          <a:pt x="121825" y="156815"/>
                        </a:cubicBezTo>
                        <a:cubicBezTo>
                          <a:pt x="126301" y="156815"/>
                          <a:pt x="130397" y="158148"/>
                          <a:pt x="133921" y="160339"/>
                        </a:cubicBezTo>
                        <a:lnTo>
                          <a:pt x="118205" y="176055"/>
                        </a:lnTo>
                        <a:cubicBezTo>
                          <a:pt x="116205" y="178151"/>
                          <a:pt x="116205" y="181389"/>
                          <a:pt x="118205" y="183294"/>
                        </a:cubicBezTo>
                        <a:close/>
                        <a:moveTo>
                          <a:pt x="141255" y="153100"/>
                        </a:moveTo>
                        <a:cubicBezTo>
                          <a:pt x="135826" y="149099"/>
                          <a:pt x="129064" y="146718"/>
                          <a:pt x="121825" y="146718"/>
                        </a:cubicBezTo>
                        <a:cubicBezTo>
                          <a:pt x="103632" y="146718"/>
                          <a:pt x="88772" y="161577"/>
                          <a:pt x="88772" y="179770"/>
                        </a:cubicBezTo>
                        <a:cubicBezTo>
                          <a:pt x="88772" y="197963"/>
                          <a:pt x="103632" y="212822"/>
                          <a:pt x="121825" y="212822"/>
                        </a:cubicBezTo>
                        <a:cubicBezTo>
                          <a:pt x="140112" y="212822"/>
                          <a:pt x="154876" y="197963"/>
                          <a:pt x="154876" y="179770"/>
                        </a:cubicBezTo>
                        <a:cubicBezTo>
                          <a:pt x="154876" y="172531"/>
                          <a:pt x="152495" y="165768"/>
                          <a:pt x="148494" y="160339"/>
                        </a:cubicBezTo>
                        <a:lnTo>
                          <a:pt x="172783" y="136050"/>
                        </a:lnTo>
                        <a:cubicBezTo>
                          <a:pt x="182880" y="147861"/>
                          <a:pt x="189071" y="163101"/>
                          <a:pt x="189071" y="179865"/>
                        </a:cubicBezTo>
                        <a:cubicBezTo>
                          <a:pt x="189071" y="217013"/>
                          <a:pt x="158877" y="247112"/>
                          <a:pt x="121825" y="247112"/>
                        </a:cubicBezTo>
                        <a:cubicBezTo>
                          <a:pt x="84677" y="247112"/>
                          <a:pt x="54483" y="216917"/>
                          <a:pt x="54483" y="179865"/>
                        </a:cubicBezTo>
                        <a:cubicBezTo>
                          <a:pt x="54483" y="142813"/>
                          <a:pt x="84677" y="112619"/>
                          <a:pt x="121825" y="112619"/>
                        </a:cubicBezTo>
                        <a:cubicBezTo>
                          <a:pt x="138493" y="112619"/>
                          <a:pt x="153828" y="118715"/>
                          <a:pt x="165639" y="128906"/>
                        </a:cubicBezTo>
                        <a:lnTo>
                          <a:pt x="141255" y="15310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56" name="Graphic 4">
                    <a:extLst>
                      <a:ext uri="{FF2B5EF4-FFF2-40B4-BE49-F238E27FC236}">
                        <a16:creationId xmlns:a16="http://schemas.microsoft.com/office/drawing/2014/main" id="{B78488AA-7D66-4B4F-B6D7-E044BEDD896C}"/>
                      </a:ext>
                    </a:extLst>
                  </p:cNvPr>
                  <p:cNvGrpSpPr/>
                  <p:nvPr/>
                </p:nvGrpSpPr>
                <p:grpSpPr>
                  <a:xfrm>
                    <a:off x="5887878" y="4943951"/>
                    <a:ext cx="185170" cy="287369"/>
                    <a:chOff x="5887878" y="4943951"/>
                    <a:chExt cx="185170" cy="287369"/>
                  </a:xfrm>
                  <a:solidFill>
                    <a:srgbClr val="FFFFFF"/>
                  </a:solidFill>
                </p:grpSpPr>
                <p:sp>
                  <p:nvSpPr>
                    <p:cNvPr id="257" name="Freeform: Shape 256">
                      <a:extLst>
                        <a:ext uri="{FF2B5EF4-FFF2-40B4-BE49-F238E27FC236}">
                          <a16:creationId xmlns:a16="http://schemas.microsoft.com/office/drawing/2014/main" id="{E3552534-2557-45F8-824C-4A19721AEE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5117" y="5160751"/>
                      <a:ext cx="177932" cy="70568"/>
                    </a:xfrm>
                    <a:custGeom>
                      <a:avLst/>
                      <a:gdLst>
                        <a:gd name="connsiteX0" fmla="*/ 177928 w 177932"/>
                        <a:gd name="connsiteY0" fmla="*/ 53519 h 70568"/>
                        <a:gd name="connsiteX1" fmla="*/ 160687 w 177932"/>
                        <a:gd name="connsiteY1" fmla="*/ 7323 h 70568"/>
                        <a:gd name="connsiteX2" fmla="*/ 154305 w 177932"/>
                        <a:gd name="connsiteY2" fmla="*/ 7037 h 70568"/>
                        <a:gd name="connsiteX3" fmla="*/ 116681 w 177932"/>
                        <a:gd name="connsiteY3" fmla="*/ 7132 h 70568"/>
                        <a:gd name="connsiteX4" fmla="*/ 110300 w 177932"/>
                        <a:gd name="connsiteY4" fmla="*/ 7228 h 70568"/>
                        <a:gd name="connsiteX5" fmla="*/ 104870 w 177932"/>
                        <a:gd name="connsiteY5" fmla="*/ 13323 h 70568"/>
                        <a:gd name="connsiteX6" fmla="*/ 94869 w 177932"/>
                        <a:gd name="connsiteY6" fmla="*/ 1417 h 70568"/>
                        <a:gd name="connsiteX7" fmla="*/ 88488 w 177932"/>
                        <a:gd name="connsiteY7" fmla="*/ 1131 h 70568"/>
                        <a:gd name="connsiteX8" fmla="*/ 32100 w 177932"/>
                        <a:gd name="connsiteY8" fmla="*/ 1131 h 70568"/>
                        <a:gd name="connsiteX9" fmla="*/ 25718 w 177932"/>
                        <a:gd name="connsiteY9" fmla="*/ 1227 h 70568"/>
                        <a:gd name="connsiteX10" fmla="*/ 0 w 177932"/>
                        <a:gd name="connsiteY10" fmla="*/ 65616 h 70568"/>
                        <a:gd name="connsiteX11" fmla="*/ 1429 w 177932"/>
                        <a:gd name="connsiteY11" fmla="*/ 69140 h 70568"/>
                        <a:gd name="connsiteX12" fmla="*/ 4953 w 177932"/>
                        <a:gd name="connsiteY12" fmla="*/ 70569 h 70568"/>
                        <a:gd name="connsiteX13" fmla="*/ 113824 w 177932"/>
                        <a:gd name="connsiteY13" fmla="*/ 70569 h 70568"/>
                        <a:gd name="connsiteX14" fmla="*/ 118777 w 177932"/>
                        <a:gd name="connsiteY14" fmla="*/ 65806 h 70568"/>
                        <a:gd name="connsiteX15" fmla="*/ 118586 w 177932"/>
                        <a:gd name="connsiteY15" fmla="*/ 58281 h 70568"/>
                        <a:gd name="connsiteX16" fmla="*/ 172879 w 177932"/>
                        <a:gd name="connsiteY16" fmla="*/ 58281 h 70568"/>
                        <a:gd name="connsiteX17" fmla="*/ 177928 w 177932"/>
                        <a:gd name="connsiteY17" fmla="*/ 53519 h 70568"/>
                        <a:gd name="connsiteX18" fmla="*/ 10287 w 177932"/>
                        <a:gd name="connsiteY18" fmla="*/ 60758 h 70568"/>
                        <a:gd name="connsiteX19" fmla="*/ 29623 w 177932"/>
                        <a:gd name="connsiteY19" fmla="*/ 11514 h 70568"/>
                        <a:gd name="connsiteX20" fmla="*/ 90964 w 177932"/>
                        <a:gd name="connsiteY20" fmla="*/ 11323 h 70568"/>
                        <a:gd name="connsiteX21" fmla="*/ 108871 w 177932"/>
                        <a:gd name="connsiteY21" fmla="*/ 60758 h 70568"/>
                        <a:gd name="connsiteX22" fmla="*/ 10287 w 177932"/>
                        <a:gd name="connsiteY22" fmla="*/ 60758 h 70568"/>
                        <a:gd name="connsiteX23" fmla="*/ 117634 w 177932"/>
                        <a:gd name="connsiteY23" fmla="*/ 48376 h 70568"/>
                        <a:gd name="connsiteX24" fmla="*/ 110300 w 177932"/>
                        <a:gd name="connsiteY24" fmla="*/ 23039 h 70568"/>
                        <a:gd name="connsiteX25" fmla="*/ 114300 w 177932"/>
                        <a:gd name="connsiteY25" fmla="*/ 17419 h 70568"/>
                        <a:gd name="connsiteX26" fmla="*/ 156686 w 177932"/>
                        <a:gd name="connsiteY26" fmla="*/ 17324 h 70568"/>
                        <a:gd name="connsiteX27" fmla="*/ 167831 w 177932"/>
                        <a:gd name="connsiteY27" fmla="*/ 48376 h 70568"/>
                        <a:gd name="connsiteX28" fmla="*/ 117634 w 177932"/>
                        <a:gd name="connsiteY28" fmla="*/ 48376 h 705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177932" h="70568">
                          <a:moveTo>
                            <a:pt x="177928" y="53519"/>
                          </a:moveTo>
                          <a:cubicBezTo>
                            <a:pt x="177928" y="52281"/>
                            <a:pt x="178689" y="23801"/>
                            <a:pt x="160687" y="7323"/>
                          </a:cubicBezTo>
                          <a:cubicBezTo>
                            <a:pt x="158878" y="5703"/>
                            <a:pt x="156210" y="5608"/>
                            <a:pt x="154305" y="7037"/>
                          </a:cubicBezTo>
                          <a:cubicBezTo>
                            <a:pt x="153544" y="7608"/>
                            <a:pt x="134588" y="21610"/>
                            <a:pt x="116681" y="7132"/>
                          </a:cubicBezTo>
                          <a:cubicBezTo>
                            <a:pt x="114777" y="5608"/>
                            <a:pt x="112109" y="5608"/>
                            <a:pt x="110300" y="7228"/>
                          </a:cubicBezTo>
                          <a:cubicBezTo>
                            <a:pt x="110014" y="7418"/>
                            <a:pt x="107728" y="9513"/>
                            <a:pt x="104870" y="13323"/>
                          </a:cubicBezTo>
                          <a:cubicBezTo>
                            <a:pt x="102108" y="9037"/>
                            <a:pt x="98775" y="5037"/>
                            <a:pt x="94869" y="1417"/>
                          </a:cubicBezTo>
                          <a:cubicBezTo>
                            <a:pt x="93059" y="-202"/>
                            <a:pt x="90393" y="-297"/>
                            <a:pt x="88488" y="1131"/>
                          </a:cubicBezTo>
                          <a:cubicBezTo>
                            <a:pt x="87345" y="2084"/>
                            <a:pt x="58960" y="23039"/>
                            <a:pt x="32100" y="1131"/>
                          </a:cubicBezTo>
                          <a:cubicBezTo>
                            <a:pt x="30195" y="-393"/>
                            <a:pt x="27527" y="-393"/>
                            <a:pt x="25718" y="1227"/>
                          </a:cubicBezTo>
                          <a:cubicBezTo>
                            <a:pt x="24670" y="2084"/>
                            <a:pt x="667" y="23515"/>
                            <a:pt x="0" y="65616"/>
                          </a:cubicBezTo>
                          <a:cubicBezTo>
                            <a:pt x="0" y="66949"/>
                            <a:pt x="477" y="68187"/>
                            <a:pt x="1429" y="69140"/>
                          </a:cubicBezTo>
                          <a:cubicBezTo>
                            <a:pt x="2381" y="70093"/>
                            <a:pt x="3620" y="70569"/>
                            <a:pt x="4953" y="70569"/>
                          </a:cubicBezTo>
                          <a:lnTo>
                            <a:pt x="113824" y="70569"/>
                          </a:lnTo>
                          <a:cubicBezTo>
                            <a:pt x="116491" y="70569"/>
                            <a:pt x="118682" y="68473"/>
                            <a:pt x="118777" y="65806"/>
                          </a:cubicBezTo>
                          <a:cubicBezTo>
                            <a:pt x="118777" y="65425"/>
                            <a:pt x="118872" y="62568"/>
                            <a:pt x="118586" y="58281"/>
                          </a:cubicBezTo>
                          <a:lnTo>
                            <a:pt x="172879" y="58281"/>
                          </a:lnTo>
                          <a:cubicBezTo>
                            <a:pt x="175641" y="58281"/>
                            <a:pt x="177832" y="56186"/>
                            <a:pt x="177928" y="53519"/>
                          </a:cubicBezTo>
                          <a:close/>
                          <a:moveTo>
                            <a:pt x="10287" y="60758"/>
                          </a:moveTo>
                          <a:cubicBezTo>
                            <a:pt x="12002" y="34374"/>
                            <a:pt x="24099" y="17800"/>
                            <a:pt x="29623" y="11514"/>
                          </a:cubicBezTo>
                          <a:cubicBezTo>
                            <a:pt x="55340" y="29421"/>
                            <a:pt x="81534" y="17038"/>
                            <a:pt x="90964" y="11323"/>
                          </a:cubicBezTo>
                          <a:cubicBezTo>
                            <a:pt x="105537" y="27039"/>
                            <a:pt x="108395" y="50661"/>
                            <a:pt x="108871" y="60758"/>
                          </a:cubicBezTo>
                          <a:lnTo>
                            <a:pt x="10287" y="60758"/>
                          </a:lnTo>
                          <a:close/>
                          <a:moveTo>
                            <a:pt x="117634" y="48376"/>
                          </a:moveTo>
                          <a:cubicBezTo>
                            <a:pt x="116491" y="40946"/>
                            <a:pt x="114300" y="31897"/>
                            <a:pt x="110300" y="23039"/>
                          </a:cubicBezTo>
                          <a:cubicBezTo>
                            <a:pt x="111729" y="20658"/>
                            <a:pt x="113157" y="18753"/>
                            <a:pt x="114300" y="17419"/>
                          </a:cubicBezTo>
                          <a:cubicBezTo>
                            <a:pt x="130207" y="27706"/>
                            <a:pt x="147161" y="22944"/>
                            <a:pt x="156686" y="17324"/>
                          </a:cubicBezTo>
                          <a:cubicBezTo>
                            <a:pt x="165164" y="27135"/>
                            <a:pt x="167354" y="41136"/>
                            <a:pt x="167831" y="48376"/>
                          </a:cubicBezTo>
                          <a:lnTo>
                            <a:pt x="117634" y="48376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" name="Freeform: Shape 257">
                      <a:extLst>
                        <a:ext uri="{FF2B5EF4-FFF2-40B4-BE49-F238E27FC236}">
                          <a16:creationId xmlns:a16="http://schemas.microsoft.com/office/drawing/2014/main" id="{1D5E9A40-9C5A-4618-8B8B-7BE8D07E6C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3223" y="4996910"/>
                      <a:ext cx="89535" cy="78105"/>
                    </a:xfrm>
                    <a:custGeom>
                      <a:avLst/>
                      <a:gdLst>
                        <a:gd name="connsiteX0" fmla="*/ 38577 w 89535"/>
                        <a:gd name="connsiteY0" fmla="*/ 42386 h 78105"/>
                        <a:gd name="connsiteX1" fmla="*/ 0 w 89535"/>
                        <a:gd name="connsiteY1" fmla="*/ 42386 h 78105"/>
                        <a:gd name="connsiteX2" fmla="*/ 0 w 89535"/>
                        <a:gd name="connsiteY2" fmla="*/ 54578 h 78105"/>
                        <a:gd name="connsiteX3" fmla="*/ 11049 w 89535"/>
                        <a:gd name="connsiteY3" fmla="*/ 65627 h 78105"/>
                        <a:gd name="connsiteX4" fmla="*/ 45339 w 89535"/>
                        <a:gd name="connsiteY4" fmla="*/ 65627 h 78105"/>
                        <a:gd name="connsiteX5" fmla="*/ 55055 w 89535"/>
                        <a:gd name="connsiteY5" fmla="*/ 76867 h 78105"/>
                        <a:gd name="connsiteX6" fmla="*/ 57817 w 89535"/>
                        <a:gd name="connsiteY6" fmla="*/ 78105 h 78105"/>
                        <a:gd name="connsiteX7" fmla="*/ 59246 w 89535"/>
                        <a:gd name="connsiteY7" fmla="*/ 77819 h 78105"/>
                        <a:gd name="connsiteX8" fmla="*/ 61532 w 89535"/>
                        <a:gd name="connsiteY8" fmla="*/ 74105 h 78105"/>
                        <a:gd name="connsiteX9" fmla="*/ 60865 w 89535"/>
                        <a:gd name="connsiteY9" fmla="*/ 65627 h 78105"/>
                        <a:gd name="connsiteX10" fmla="*/ 78486 w 89535"/>
                        <a:gd name="connsiteY10" fmla="*/ 65627 h 78105"/>
                        <a:gd name="connsiteX11" fmla="*/ 89535 w 89535"/>
                        <a:gd name="connsiteY11" fmla="*/ 54578 h 78105"/>
                        <a:gd name="connsiteX12" fmla="*/ 89535 w 89535"/>
                        <a:gd name="connsiteY12" fmla="*/ 11049 h 78105"/>
                        <a:gd name="connsiteX13" fmla="*/ 78486 w 89535"/>
                        <a:gd name="connsiteY13" fmla="*/ 0 h 78105"/>
                        <a:gd name="connsiteX14" fmla="*/ 54483 w 89535"/>
                        <a:gd name="connsiteY14" fmla="*/ 0 h 78105"/>
                        <a:gd name="connsiteX15" fmla="*/ 54483 w 89535"/>
                        <a:gd name="connsiteY15" fmla="*/ 26384 h 78105"/>
                        <a:gd name="connsiteX16" fmla="*/ 38577 w 89535"/>
                        <a:gd name="connsiteY16" fmla="*/ 42386 h 78105"/>
                        <a:gd name="connsiteX17" fmla="*/ 55436 w 89535"/>
                        <a:gd name="connsiteY17" fmla="*/ 26670 h 78105"/>
                        <a:gd name="connsiteX18" fmla="*/ 55436 w 89535"/>
                        <a:gd name="connsiteY18" fmla="*/ 7430 h 78105"/>
                        <a:gd name="connsiteX19" fmla="*/ 78581 w 89535"/>
                        <a:gd name="connsiteY19" fmla="*/ 7430 h 78105"/>
                        <a:gd name="connsiteX20" fmla="*/ 82201 w 89535"/>
                        <a:gd name="connsiteY20" fmla="*/ 11049 h 78105"/>
                        <a:gd name="connsiteX21" fmla="*/ 82201 w 89535"/>
                        <a:gd name="connsiteY21" fmla="*/ 54578 h 78105"/>
                        <a:gd name="connsiteX22" fmla="*/ 78581 w 89535"/>
                        <a:gd name="connsiteY22" fmla="*/ 58198 h 78105"/>
                        <a:gd name="connsiteX23" fmla="*/ 56960 w 89535"/>
                        <a:gd name="connsiteY23" fmla="*/ 58198 h 78105"/>
                        <a:gd name="connsiteX24" fmla="*/ 54197 w 89535"/>
                        <a:gd name="connsiteY24" fmla="*/ 59341 h 78105"/>
                        <a:gd name="connsiteX25" fmla="*/ 53245 w 89535"/>
                        <a:gd name="connsiteY25" fmla="*/ 62199 h 78105"/>
                        <a:gd name="connsiteX26" fmla="*/ 53340 w 89535"/>
                        <a:gd name="connsiteY26" fmla="*/ 63437 h 78105"/>
                        <a:gd name="connsiteX27" fmla="*/ 49816 w 89535"/>
                        <a:gd name="connsiteY27" fmla="*/ 59436 h 78105"/>
                        <a:gd name="connsiteX28" fmla="*/ 47054 w 89535"/>
                        <a:gd name="connsiteY28" fmla="*/ 58198 h 78105"/>
                        <a:gd name="connsiteX29" fmla="*/ 11049 w 89535"/>
                        <a:gd name="connsiteY29" fmla="*/ 58198 h 78105"/>
                        <a:gd name="connsiteX30" fmla="*/ 7430 w 89535"/>
                        <a:gd name="connsiteY30" fmla="*/ 54578 h 78105"/>
                        <a:gd name="connsiteX31" fmla="*/ 7430 w 89535"/>
                        <a:gd name="connsiteY31" fmla="*/ 42958 h 78105"/>
                        <a:gd name="connsiteX32" fmla="*/ 39148 w 89535"/>
                        <a:gd name="connsiteY32" fmla="*/ 42958 h 78105"/>
                        <a:gd name="connsiteX33" fmla="*/ 55436 w 89535"/>
                        <a:gd name="connsiteY33" fmla="*/ 26670 h 781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</a:cxnLst>
                      <a:rect l="l" t="t" r="r" b="b"/>
                      <a:pathLst>
                        <a:path w="89535" h="78105">
                          <a:moveTo>
                            <a:pt x="38577" y="42386"/>
                          </a:moveTo>
                          <a:lnTo>
                            <a:pt x="0" y="42386"/>
                          </a:lnTo>
                          <a:lnTo>
                            <a:pt x="0" y="54578"/>
                          </a:lnTo>
                          <a:cubicBezTo>
                            <a:pt x="0" y="60674"/>
                            <a:pt x="4953" y="65627"/>
                            <a:pt x="11049" y="65627"/>
                          </a:cubicBezTo>
                          <a:lnTo>
                            <a:pt x="45339" y="65627"/>
                          </a:lnTo>
                          <a:lnTo>
                            <a:pt x="55055" y="76867"/>
                          </a:lnTo>
                          <a:cubicBezTo>
                            <a:pt x="55817" y="77724"/>
                            <a:pt x="56769" y="78105"/>
                            <a:pt x="57817" y="78105"/>
                          </a:cubicBezTo>
                          <a:cubicBezTo>
                            <a:pt x="58294" y="78105"/>
                            <a:pt x="58770" y="78010"/>
                            <a:pt x="59246" y="77819"/>
                          </a:cubicBezTo>
                          <a:cubicBezTo>
                            <a:pt x="60770" y="77248"/>
                            <a:pt x="61627" y="75724"/>
                            <a:pt x="61532" y="74105"/>
                          </a:cubicBezTo>
                          <a:lnTo>
                            <a:pt x="60865" y="65627"/>
                          </a:lnTo>
                          <a:lnTo>
                            <a:pt x="78486" y="65627"/>
                          </a:lnTo>
                          <a:cubicBezTo>
                            <a:pt x="84582" y="65627"/>
                            <a:pt x="89535" y="60674"/>
                            <a:pt x="89535" y="54578"/>
                          </a:cubicBezTo>
                          <a:lnTo>
                            <a:pt x="89535" y="11049"/>
                          </a:lnTo>
                          <a:cubicBezTo>
                            <a:pt x="89535" y="4953"/>
                            <a:pt x="84582" y="0"/>
                            <a:pt x="78486" y="0"/>
                          </a:cubicBezTo>
                          <a:lnTo>
                            <a:pt x="54483" y="0"/>
                          </a:lnTo>
                          <a:lnTo>
                            <a:pt x="54483" y="26384"/>
                          </a:lnTo>
                          <a:cubicBezTo>
                            <a:pt x="54579" y="35243"/>
                            <a:pt x="47340" y="42386"/>
                            <a:pt x="38577" y="42386"/>
                          </a:cubicBezTo>
                          <a:close/>
                          <a:moveTo>
                            <a:pt x="55436" y="26670"/>
                          </a:moveTo>
                          <a:lnTo>
                            <a:pt x="55436" y="7430"/>
                          </a:lnTo>
                          <a:lnTo>
                            <a:pt x="78581" y="7430"/>
                          </a:lnTo>
                          <a:cubicBezTo>
                            <a:pt x="80582" y="7430"/>
                            <a:pt x="82201" y="9049"/>
                            <a:pt x="82201" y="11049"/>
                          </a:cubicBezTo>
                          <a:lnTo>
                            <a:pt x="82201" y="54578"/>
                          </a:lnTo>
                          <a:cubicBezTo>
                            <a:pt x="82201" y="56579"/>
                            <a:pt x="80582" y="58198"/>
                            <a:pt x="78581" y="58198"/>
                          </a:cubicBezTo>
                          <a:lnTo>
                            <a:pt x="56960" y="58198"/>
                          </a:lnTo>
                          <a:cubicBezTo>
                            <a:pt x="55912" y="58198"/>
                            <a:pt x="54959" y="58674"/>
                            <a:pt x="54197" y="59341"/>
                          </a:cubicBezTo>
                          <a:cubicBezTo>
                            <a:pt x="53531" y="60103"/>
                            <a:pt x="53150" y="61151"/>
                            <a:pt x="53245" y="62199"/>
                          </a:cubicBezTo>
                          <a:lnTo>
                            <a:pt x="53340" y="63437"/>
                          </a:lnTo>
                          <a:lnTo>
                            <a:pt x="49816" y="59436"/>
                          </a:lnTo>
                          <a:cubicBezTo>
                            <a:pt x="49149" y="58579"/>
                            <a:pt x="48102" y="58198"/>
                            <a:pt x="47054" y="58198"/>
                          </a:cubicBezTo>
                          <a:lnTo>
                            <a:pt x="11049" y="58198"/>
                          </a:lnTo>
                          <a:cubicBezTo>
                            <a:pt x="9049" y="58198"/>
                            <a:pt x="7430" y="56579"/>
                            <a:pt x="7430" y="54578"/>
                          </a:cubicBezTo>
                          <a:lnTo>
                            <a:pt x="7430" y="42958"/>
                          </a:lnTo>
                          <a:lnTo>
                            <a:pt x="39148" y="42958"/>
                          </a:lnTo>
                          <a:cubicBezTo>
                            <a:pt x="48102" y="42958"/>
                            <a:pt x="55436" y="35719"/>
                            <a:pt x="55436" y="2667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9" name="Freeform: Shape 258">
                      <a:extLst>
                        <a:ext uri="{FF2B5EF4-FFF2-40B4-BE49-F238E27FC236}">
                          <a16:creationId xmlns:a16="http://schemas.microsoft.com/office/drawing/2014/main" id="{4AF346FC-410F-4A11-8327-6146EFCDC1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7878" y="4943951"/>
                      <a:ext cx="149828" cy="115252"/>
                    </a:xfrm>
                    <a:custGeom>
                      <a:avLst/>
                      <a:gdLst>
                        <a:gd name="connsiteX0" fmla="*/ 0 w 149828"/>
                        <a:gd name="connsiteY0" fmla="*/ 79439 h 115252"/>
                        <a:gd name="connsiteX1" fmla="*/ 15907 w 149828"/>
                        <a:gd name="connsiteY1" fmla="*/ 95345 h 115252"/>
                        <a:gd name="connsiteX2" fmla="*/ 58769 w 149828"/>
                        <a:gd name="connsiteY2" fmla="*/ 95345 h 115252"/>
                        <a:gd name="connsiteX3" fmla="*/ 57531 w 149828"/>
                        <a:gd name="connsiteY3" fmla="*/ 110681 h 115252"/>
                        <a:gd name="connsiteX4" fmla="*/ 60103 w 149828"/>
                        <a:gd name="connsiteY4" fmla="*/ 114967 h 115252"/>
                        <a:gd name="connsiteX5" fmla="*/ 61722 w 149828"/>
                        <a:gd name="connsiteY5" fmla="*/ 115253 h 115252"/>
                        <a:gd name="connsiteX6" fmla="*/ 64960 w 149828"/>
                        <a:gd name="connsiteY6" fmla="*/ 113824 h 115252"/>
                        <a:gd name="connsiteX7" fmla="*/ 81057 w 149828"/>
                        <a:gd name="connsiteY7" fmla="*/ 95345 h 115252"/>
                        <a:gd name="connsiteX8" fmla="*/ 95345 w 149828"/>
                        <a:gd name="connsiteY8" fmla="*/ 95345 h 115252"/>
                        <a:gd name="connsiteX9" fmla="*/ 133921 w 149828"/>
                        <a:gd name="connsiteY9" fmla="*/ 95345 h 115252"/>
                        <a:gd name="connsiteX10" fmla="*/ 149828 w 149828"/>
                        <a:gd name="connsiteY10" fmla="*/ 79439 h 115252"/>
                        <a:gd name="connsiteX11" fmla="*/ 149828 w 149828"/>
                        <a:gd name="connsiteY11" fmla="*/ 53054 h 115252"/>
                        <a:gd name="connsiteX12" fmla="*/ 149828 w 149828"/>
                        <a:gd name="connsiteY12" fmla="*/ 15907 h 115252"/>
                        <a:gd name="connsiteX13" fmla="*/ 133921 w 149828"/>
                        <a:gd name="connsiteY13" fmla="*/ 0 h 115252"/>
                        <a:gd name="connsiteX14" fmla="*/ 15907 w 149828"/>
                        <a:gd name="connsiteY14" fmla="*/ 0 h 115252"/>
                        <a:gd name="connsiteX15" fmla="*/ 0 w 149828"/>
                        <a:gd name="connsiteY15" fmla="*/ 15907 h 115252"/>
                        <a:gd name="connsiteX16" fmla="*/ 0 w 149828"/>
                        <a:gd name="connsiteY16" fmla="*/ 79439 h 115252"/>
                        <a:gd name="connsiteX17" fmla="*/ 8477 w 149828"/>
                        <a:gd name="connsiteY17" fmla="*/ 15907 h 115252"/>
                        <a:gd name="connsiteX18" fmla="*/ 15907 w 149828"/>
                        <a:gd name="connsiteY18" fmla="*/ 8477 h 115252"/>
                        <a:gd name="connsiteX19" fmla="*/ 133921 w 149828"/>
                        <a:gd name="connsiteY19" fmla="*/ 8477 h 115252"/>
                        <a:gd name="connsiteX20" fmla="*/ 141351 w 149828"/>
                        <a:gd name="connsiteY20" fmla="*/ 15907 h 115252"/>
                        <a:gd name="connsiteX21" fmla="*/ 141351 w 149828"/>
                        <a:gd name="connsiteY21" fmla="*/ 79439 h 115252"/>
                        <a:gd name="connsiteX22" fmla="*/ 133921 w 149828"/>
                        <a:gd name="connsiteY22" fmla="*/ 86868 h 115252"/>
                        <a:gd name="connsiteX23" fmla="*/ 79153 w 149828"/>
                        <a:gd name="connsiteY23" fmla="*/ 86868 h 115252"/>
                        <a:gd name="connsiteX24" fmla="*/ 75914 w 149828"/>
                        <a:gd name="connsiteY24" fmla="*/ 88297 h 115252"/>
                        <a:gd name="connsiteX25" fmla="*/ 67056 w 149828"/>
                        <a:gd name="connsiteY25" fmla="*/ 98489 h 115252"/>
                        <a:gd name="connsiteX26" fmla="*/ 67627 w 149828"/>
                        <a:gd name="connsiteY26" fmla="*/ 91440 h 115252"/>
                        <a:gd name="connsiteX27" fmla="*/ 66484 w 149828"/>
                        <a:gd name="connsiteY27" fmla="*/ 88202 h 115252"/>
                        <a:gd name="connsiteX28" fmla="*/ 63341 w 149828"/>
                        <a:gd name="connsiteY28" fmla="*/ 86868 h 115252"/>
                        <a:gd name="connsiteX29" fmla="*/ 15907 w 149828"/>
                        <a:gd name="connsiteY29" fmla="*/ 86868 h 115252"/>
                        <a:gd name="connsiteX30" fmla="*/ 8477 w 149828"/>
                        <a:gd name="connsiteY30" fmla="*/ 79439 h 115252"/>
                        <a:gd name="connsiteX31" fmla="*/ 8477 w 149828"/>
                        <a:gd name="connsiteY31" fmla="*/ 15907 h 1152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149828" h="115252">
                          <a:moveTo>
                            <a:pt x="0" y="79439"/>
                          </a:moveTo>
                          <a:cubicBezTo>
                            <a:pt x="0" y="88202"/>
                            <a:pt x="7144" y="95345"/>
                            <a:pt x="15907" y="95345"/>
                          </a:cubicBezTo>
                          <a:lnTo>
                            <a:pt x="58769" y="95345"/>
                          </a:lnTo>
                          <a:lnTo>
                            <a:pt x="57531" y="110681"/>
                          </a:lnTo>
                          <a:cubicBezTo>
                            <a:pt x="57340" y="112490"/>
                            <a:pt x="58483" y="114205"/>
                            <a:pt x="60103" y="114967"/>
                          </a:cubicBezTo>
                          <a:cubicBezTo>
                            <a:pt x="60674" y="115158"/>
                            <a:pt x="61246" y="115253"/>
                            <a:pt x="61722" y="115253"/>
                          </a:cubicBezTo>
                          <a:cubicBezTo>
                            <a:pt x="62960" y="115253"/>
                            <a:pt x="64103" y="114776"/>
                            <a:pt x="64960" y="113824"/>
                          </a:cubicBezTo>
                          <a:lnTo>
                            <a:pt x="81057" y="95345"/>
                          </a:lnTo>
                          <a:lnTo>
                            <a:pt x="95345" y="95345"/>
                          </a:lnTo>
                          <a:lnTo>
                            <a:pt x="133921" y="95345"/>
                          </a:lnTo>
                          <a:cubicBezTo>
                            <a:pt x="142684" y="95345"/>
                            <a:pt x="149828" y="88202"/>
                            <a:pt x="149828" y="79439"/>
                          </a:cubicBezTo>
                          <a:lnTo>
                            <a:pt x="149828" y="53054"/>
                          </a:lnTo>
                          <a:lnTo>
                            <a:pt x="149828" y="15907"/>
                          </a:lnTo>
                          <a:cubicBezTo>
                            <a:pt x="149828" y="7144"/>
                            <a:pt x="142684" y="0"/>
                            <a:pt x="133921" y="0"/>
                          </a:cubicBezTo>
                          <a:lnTo>
                            <a:pt x="15907" y="0"/>
                          </a:lnTo>
                          <a:cubicBezTo>
                            <a:pt x="7144" y="0"/>
                            <a:pt x="0" y="7144"/>
                            <a:pt x="0" y="15907"/>
                          </a:cubicBezTo>
                          <a:lnTo>
                            <a:pt x="0" y="79439"/>
                          </a:lnTo>
                          <a:close/>
                          <a:moveTo>
                            <a:pt x="8477" y="15907"/>
                          </a:moveTo>
                          <a:cubicBezTo>
                            <a:pt x="8477" y="11811"/>
                            <a:pt x="11811" y="8477"/>
                            <a:pt x="15907" y="8477"/>
                          </a:cubicBezTo>
                          <a:lnTo>
                            <a:pt x="133921" y="8477"/>
                          </a:lnTo>
                          <a:cubicBezTo>
                            <a:pt x="138017" y="8477"/>
                            <a:pt x="141351" y="11811"/>
                            <a:pt x="141351" y="15907"/>
                          </a:cubicBezTo>
                          <a:lnTo>
                            <a:pt x="141351" y="79439"/>
                          </a:lnTo>
                          <a:cubicBezTo>
                            <a:pt x="141351" y="83534"/>
                            <a:pt x="138017" y="86868"/>
                            <a:pt x="133921" y="86868"/>
                          </a:cubicBezTo>
                          <a:lnTo>
                            <a:pt x="79153" y="86868"/>
                          </a:lnTo>
                          <a:cubicBezTo>
                            <a:pt x="77914" y="86868"/>
                            <a:pt x="76771" y="87440"/>
                            <a:pt x="75914" y="88297"/>
                          </a:cubicBezTo>
                          <a:lnTo>
                            <a:pt x="67056" y="98489"/>
                          </a:lnTo>
                          <a:lnTo>
                            <a:pt x="67627" y="91440"/>
                          </a:lnTo>
                          <a:cubicBezTo>
                            <a:pt x="67723" y="90297"/>
                            <a:pt x="67341" y="89059"/>
                            <a:pt x="66484" y="88202"/>
                          </a:cubicBezTo>
                          <a:cubicBezTo>
                            <a:pt x="65627" y="87344"/>
                            <a:pt x="64579" y="86868"/>
                            <a:pt x="63341" y="86868"/>
                          </a:cubicBezTo>
                          <a:lnTo>
                            <a:pt x="15907" y="86868"/>
                          </a:lnTo>
                          <a:cubicBezTo>
                            <a:pt x="11811" y="86868"/>
                            <a:pt x="8477" y="83534"/>
                            <a:pt x="8477" y="79439"/>
                          </a:cubicBezTo>
                          <a:lnTo>
                            <a:pt x="8477" y="15907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16BFC3C1-66B5-4691-8BC1-EE22C1D415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08167" y="5064728"/>
                      <a:ext cx="156018" cy="102965"/>
                    </a:xfrm>
                    <a:custGeom>
                      <a:avLst/>
                      <a:gdLst>
                        <a:gd name="connsiteX0" fmla="*/ 121920 w 156018"/>
                        <a:gd name="connsiteY0" fmla="*/ 102965 h 102965"/>
                        <a:gd name="connsiteX1" fmla="*/ 121920 w 156018"/>
                        <a:gd name="connsiteY1" fmla="*/ 102965 h 102965"/>
                        <a:gd name="connsiteX2" fmla="*/ 146018 w 156018"/>
                        <a:gd name="connsiteY2" fmla="*/ 92964 h 102965"/>
                        <a:gd name="connsiteX3" fmla="*/ 156019 w 156018"/>
                        <a:gd name="connsiteY3" fmla="*/ 68866 h 102965"/>
                        <a:gd name="connsiteX4" fmla="*/ 122015 w 156018"/>
                        <a:gd name="connsiteY4" fmla="*/ 34862 h 102965"/>
                        <a:gd name="connsiteX5" fmla="*/ 97917 w 156018"/>
                        <a:gd name="connsiteY5" fmla="*/ 44863 h 102965"/>
                        <a:gd name="connsiteX6" fmla="*/ 92964 w 156018"/>
                        <a:gd name="connsiteY6" fmla="*/ 51244 h 102965"/>
                        <a:gd name="connsiteX7" fmla="*/ 93154 w 156018"/>
                        <a:gd name="connsiteY7" fmla="*/ 46577 h 102965"/>
                        <a:gd name="connsiteX8" fmla="*/ 46577 w 156018"/>
                        <a:gd name="connsiteY8" fmla="*/ 0 h 102965"/>
                        <a:gd name="connsiteX9" fmla="*/ 13621 w 156018"/>
                        <a:gd name="connsiteY9" fmla="*/ 13621 h 102965"/>
                        <a:gd name="connsiteX10" fmla="*/ 0 w 156018"/>
                        <a:gd name="connsiteY10" fmla="*/ 46577 h 102965"/>
                        <a:gd name="connsiteX11" fmla="*/ 46577 w 156018"/>
                        <a:gd name="connsiteY11" fmla="*/ 93154 h 102965"/>
                        <a:gd name="connsiteX12" fmla="*/ 46577 w 156018"/>
                        <a:gd name="connsiteY12" fmla="*/ 93154 h 102965"/>
                        <a:gd name="connsiteX13" fmla="*/ 79534 w 156018"/>
                        <a:gd name="connsiteY13" fmla="*/ 79534 h 102965"/>
                        <a:gd name="connsiteX14" fmla="*/ 88011 w 156018"/>
                        <a:gd name="connsiteY14" fmla="*/ 67913 h 102965"/>
                        <a:gd name="connsiteX15" fmla="*/ 87916 w 156018"/>
                        <a:gd name="connsiteY15" fmla="*/ 68961 h 102965"/>
                        <a:gd name="connsiteX16" fmla="*/ 121920 w 156018"/>
                        <a:gd name="connsiteY16" fmla="*/ 102965 h 102965"/>
                        <a:gd name="connsiteX17" fmla="*/ 104870 w 156018"/>
                        <a:gd name="connsiteY17" fmla="*/ 51911 h 102965"/>
                        <a:gd name="connsiteX18" fmla="*/ 121920 w 156018"/>
                        <a:gd name="connsiteY18" fmla="*/ 44863 h 102965"/>
                        <a:gd name="connsiteX19" fmla="*/ 146113 w 156018"/>
                        <a:gd name="connsiteY19" fmla="*/ 68961 h 102965"/>
                        <a:gd name="connsiteX20" fmla="*/ 139065 w 156018"/>
                        <a:gd name="connsiteY20" fmla="*/ 86011 h 102965"/>
                        <a:gd name="connsiteX21" fmla="*/ 122015 w 156018"/>
                        <a:gd name="connsiteY21" fmla="*/ 93059 h 102965"/>
                        <a:gd name="connsiteX22" fmla="*/ 122015 w 156018"/>
                        <a:gd name="connsiteY22" fmla="*/ 93059 h 102965"/>
                        <a:gd name="connsiteX23" fmla="*/ 97821 w 156018"/>
                        <a:gd name="connsiteY23" fmla="*/ 68961 h 102965"/>
                        <a:gd name="connsiteX24" fmla="*/ 104870 w 156018"/>
                        <a:gd name="connsiteY24" fmla="*/ 51911 h 102965"/>
                        <a:gd name="connsiteX25" fmla="*/ 72485 w 156018"/>
                        <a:gd name="connsiteY25" fmla="*/ 72580 h 102965"/>
                        <a:gd name="connsiteX26" fmla="*/ 46577 w 156018"/>
                        <a:gd name="connsiteY26" fmla="*/ 83344 h 102965"/>
                        <a:gd name="connsiteX27" fmla="*/ 46577 w 156018"/>
                        <a:gd name="connsiteY27" fmla="*/ 83344 h 102965"/>
                        <a:gd name="connsiteX28" fmla="*/ 9906 w 156018"/>
                        <a:gd name="connsiteY28" fmla="*/ 46672 h 102965"/>
                        <a:gd name="connsiteX29" fmla="*/ 20669 w 156018"/>
                        <a:gd name="connsiteY29" fmla="*/ 20764 h 102965"/>
                        <a:gd name="connsiteX30" fmla="*/ 46577 w 156018"/>
                        <a:gd name="connsiteY30" fmla="*/ 10001 h 102965"/>
                        <a:gd name="connsiteX31" fmla="*/ 83248 w 156018"/>
                        <a:gd name="connsiteY31" fmla="*/ 46672 h 102965"/>
                        <a:gd name="connsiteX32" fmla="*/ 72485 w 156018"/>
                        <a:gd name="connsiteY32" fmla="*/ 72580 h 1029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</a:cxnLst>
                      <a:rect l="l" t="t" r="r" b="b"/>
                      <a:pathLst>
                        <a:path w="156018" h="102965">
                          <a:moveTo>
                            <a:pt x="121920" y="102965"/>
                          </a:moveTo>
                          <a:lnTo>
                            <a:pt x="121920" y="102965"/>
                          </a:lnTo>
                          <a:cubicBezTo>
                            <a:pt x="130969" y="102965"/>
                            <a:pt x="139541" y="99441"/>
                            <a:pt x="146018" y="92964"/>
                          </a:cubicBezTo>
                          <a:cubicBezTo>
                            <a:pt x="152495" y="86487"/>
                            <a:pt x="156019" y="78010"/>
                            <a:pt x="156019" y="68866"/>
                          </a:cubicBezTo>
                          <a:cubicBezTo>
                            <a:pt x="156019" y="50101"/>
                            <a:pt x="140779" y="34862"/>
                            <a:pt x="122015" y="34862"/>
                          </a:cubicBezTo>
                          <a:cubicBezTo>
                            <a:pt x="112966" y="34862"/>
                            <a:pt x="104394" y="38386"/>
                            <a:pt x="97917" y="44863"/>
                          </a:cubicBezTo>
                          <a:cubicBezTo>
                            <a:pt x="96012" y="46768"/>
                            <a:pt x="94297" y="48958"/>
                            <a:pt x="92964" y="51244"/>
                          </a:cubicBezTo>
                          <a:cubicBezTo>
                            <a:pt x="93154" y="49721"/>
                            <a:pt x="93154" y="48196"/>
                            <a:pt x="93154" y="46577"/>
                          </a:cubicBezTo>
                          <a:cubicBezTo>
                            <a:pt x="93154" y="20860"/>
                            <a:pt x="72199" y="0"/>
                            <a:pt x="46577" y="0"/>
                          </a:cubicBezTo>
                          <a:cubicBezTo>
                            <a:pt x="34099" y="0"/>
                            <a:pt x="22479" y="4858"/>
                            <a:pt x="13621" y="13621"/>
                          </a:cubicBezTo>
                          <a:cubicBezTo>
                            <a:pt x="4857" y="22384"/>
                            <a:pt x="0" y="34099"/>
                            <a:pt x="0" y="46577"/>
                          </a:cubicBezTo>
                          <a:cubicBezTo>
                            <a:pt x="0" y="72295"/>
                            <a:pt x="20859" y="93154"/>
                            <a:pt x="46577" y="93154"/>
                          </a:cubicBezTo>
                          <a:lnTo>
                            <a:pt x="46577" y="93154"/>
                          </a:lnTo>
                          <a:cubicBezTo>
                            <a:pt x="58959" y="93154"/>
                            <a:pt x="70675" y="88297"/>
                            <a:pt x="79534" y="79534"/>
                          </a:cubicBezTo>
                          <a:cubicBezTo>
                            <a:pt x="82962" y="76105"/>
                            <a:pt x="85820" y="72104"/>
                            <a:pt x="88011" y="67913"/>
                          </a:cubicBezTo>
                          <a:cubicBezTo>
                            <a:pt x="88011" y="68294"/>
                            <a:pt x="87916" y="68580"/>
                            <a:pt x="87916" y="68961"/>
                          </a:cubicBezTo>
                          <a:cubicBezTo>
                            <a:pt x="87916" y="87725"/>
                            <a:pt x="103155" y="102965"/>
                            <a:pt x="121920" y="102965"/>
                          </a:cubicBezTo>
                          <a:close/>
                          <a:moveTo>
                            <a:pt x="104870" y="51911"/>
                          </a:moveTo>
                          <a:cubicBezTo>
                            <a:pt x="109442" y="47339"/>
                            <a:pt x="115538" y="44863"/>
                            <a:pt x="121920" y="44863"/>
                          </a:cubicBezTo>
                          <a:cubicBezTo>
                            <a:pt x="135255" y="44863"/>
                            <a:pt x="146018" y="55721"/>
                            <a:pt x="146113" y="68961"/>
                          </a:cubicBezTo>
                          <a:cubicBezTo>
                            <a:pt x="146113" y="75438"/>
                            <a:pt x="143637" y="81439"/>
                            <a:pt x="139065" y="86011"/>
                          </a:cubicBezTo>
                          <a:cubicBezTo>
                            <a:pt x="134493" y="90583"/>
                            <a:pt x="128492" y="93059"/>
                            <a:pt x="122015" y="93059"/>
                          </a:cubicBezTo>
                          <a:lnTo>
                            <a:pt x="122015" y="93059"/>
                          </a:lnTo>
                          <a:cubicBezTo>
                            <a:pt x="108680" y="93059"/>
                            <a:pt x="97917" y="82201"/>
                            <a:pt x="97821" y="68961"/>
                          </a:cubicBezTo>
                          <a:cubicBezTo>
                            <a:pt x="97821" y="62484"/>
                            <a:pt x="100298" y="56483"/>
                            <a:pt x="104870" y="51911"/>
                          </a:cubicBezTo>
                          <a:close/>
                          <a:moveTo>
                            <a:pt x="72485" y="72580"/>
                          </a:moveTo>
                          <a:cubicBezTo>
                            <a:pt x="65531" y="79534"/>
                            <a:pt x="56388" y="83344"/>
                            <a:pt x="46577" y="83344"/>
                          </a:cubicBezTo>
                          <a:lnTo>
                            <a:pt x="46577" y="83344"/>
                          </a:lnTo>
                          <a:cubicBezTo>
                            <a:pt x="26384" y="83344"/>
                            <a:pt x="9906" y="66865"/>
                            <a:pt x="9906" y="46672"/>
                          </a:cubicBezTo>
                          <a:cubicBezTo>
                            <a:pt x="9906" y="36862"/>
                            <a:pt x="13715" y="27718"/>
                            <a:pt x="20669" y="20764"/>
                          </a:cubicBezTo>
                          <a:cubicBezTo>
                            <a:pt x="27622" y="13811"/>
                            <a:pt x="36862" y="10001"/>
                            <a:pt x="46577" y="10001"/>
                          </a:cubicBezTo>
                          <a:cubicBezTo>
                            <a:pt x="66770" y="10001"/>
                            <a:pt x="83248" y="26479"/>
                            <a:pt x="83248" y="46672"/>
                          </a:cubicBezTo>
                          <a:cubicBezTo>
                            <a:pt x="83248" y="56388"/>
                            <a:pt x="79343" y="65627"/>
                            <a:pt x="72485" y="7258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</p:grpSp>
      <p:sp>
        <p:nvSpPr>
          <p:cNvPr id="6" name="textruta 5">
            <a:extLst>
              <a:ext uri="{FF2B5EF4-FFF2-40B4-BE49-F238E27FC236}">
                <a16:creationId xmlns:a16="http://schemas.microsoft.com/office/drawing/2014/main" id="{ACD57B44-D330-EC43-B2B2-81F9D503E828}"/>
              </a:ext>
            </a:extLst>
          </p:cNvPr>
          <p:cNvSpPr txBox="1"/>
          <p:nvPr/>
        </p:nvSpPr>
        <p:spPr>
          <a:xfrm>
            <a:off x="10345003" y="3411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/>
          </a:p>
        </p:txBody>
      </p:sp>
      <p:sp>
        <p:nvSpPr>
          <p:cNvPr id="138" name="Freeform: Shape 292">
            <a:extLst>
              <a:ext uri="{FF2B5EF4-FFF2-40B4-BE49-F238E27FC236}">
                <a16:creationId xmlns:a16="http://schemas.microsoft.com/office/drawing/2014/main" id="{DBD39590-85F0-154D-9567-8C2EF905CC06}"/>
              </a:ext>
            </a:extLst>
          </p:cNvPr>
          <p:cNvSpPr/>
          <p:nvPr/>
        </p:nvSpPr>
        <p:spPr>
          <a:xfrm>
            <a:off x="8108680" y="2093182"/>
            <a:ext cx="775144" cy="775144"/>
          </a:xfrm>
          <a:custGeom>
            <a:avLst/>
            <a:gdLst>
              <a:gd name="connsiteX0" fmla="*/ 775144 w 775144"/>
              <a:gd name="connsiteY0" fmla="*/ 387572 h 775144"/>
              <a:gd name="connsiteX1" fmla="*/ 387572 w 775144"/>
              <a:gd name="connsiteY1" fmla="*/ 775145 h 775144"/>
              <a:gd name="connsiteX2" fmla="*/ 0 w 775144"/>
              <a:gd name="connsiteY2" fmla="*/ 387572 h 775144"/>
              <a:gd name="connsiteX3" fmla="*/ 387572 w 775144"/>
              <a:gd name="connsiteY3" fmla="*/ 0 h 775144"/>
              <a:gd name="connsiteX4" fmla="*/ 775144 w 775144"/>
              <a:gd name="connsiteY4" fmla="*/ 387572 h 775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144" h="775144">
                <a:moveTo>
                  <a:pt x="775144" y="387572"/>
                </a:moveTo>
                <a:cubicBezTo>
                  <a:pt x="775144" y="601623"/>
                  <a:pt x="601622" y="775145"/>
                  <a:pt x="387572" y="775145"/>
                </a:cubicBezTo>
                <a:cubicBezTo>
                  <a:pt x="173522" y="775145"/>
                  <a:pt x="0" y="601623"/>
                  <a:pt x="0" y="387572"/>
                </a:cubicBezTo>
                <a:cubicBezTo>
                  <a:pt x="0" y="173522"/>
                  <a:pt x="173522" y="0"/>
                  <a:pt x="387572" y="0"/>
                </a:cubicBezTo>
                <a:cubicBezTo>
                  <a:pt x="601622" y="0"/>
                  <a:pt x="775144" y="173522"/>
                  <a:pt x="775144" y="387572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Mat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213AB4E-B000-684A-84C8-973FFEDAF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52" y="658843"/>
            <a:ext cx="1724849" cy="1231443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1E7AC8AC-5016-2749-B9AE-4D52B3DB1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9591" y="5549328"/>
            <a:ext cx="1680248" cy="1217155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8598B19D-F81A-D84F-B41D-160145B3BA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0774" y="664963"/>
            <a:ext cx="1947107" cy="1401541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F6045FCA-CA88-3F4F-9BCF-739ABDDA75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4493" y="5159470"/>
            <a:ext cx="1291373" cy="924417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964BBEBE-93BD-F440-9432-A40D043950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033" y="5628995"/>
            <a:ext cx="1664302" cy="1057819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777177D6-5034-5B41-9818-B3CBBD8F41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6976" y="825262"/>
            <a:ext cx="1534209" cy="1114758"/>
          </a:xfrm>
          <a:prstGeom prst="rect">
            <a:avLst/>
          </a:prstGeom>
        </p:spPr>
      </p:pic>
      <p:cxnSp>
        <p:nvCxnSpPr>
          <p:cNvPr id="5" name="Rak 4">
            <a:extLst>
              <a:ext uri="{FF2B5EF4-FFF2-40B4-BE49-F238E27FC236}">
                <a16:creationId xmlns:a16="http://schemas.microsoft.com/office/drawing/2014/main" id="{098AB3A1-1EE9-674B-92BE-390F4AFE556B}"/>
              </a:ext>
            </a:extLst>
          </p:cNvPr>
          <p:cNvCxnSpPr>
            <a:cxnSpLocks/>
          </p:cNvCxnSpPr>
          <p:nvPr/>
        </p:nvCxnSpPr>
        <p:spPr>
          <a:xfrm flipH="1" flipV="1">
            <a:off x="1315115" y="3044889"/>
            <a:ext cx="3136652" cy="73683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Rak 132">
            <a:extLst>
              <a:ext uri="{FF2B5EF4-FFF2-40B4-BE49-F238E27FC236}">
                <a16:creationId xmlns:a16="http://schemas.microsoft.com/office/drawing/2014/main" id="{724F2F6E-DD0A-5A44-BD1E-78D24DC2BDD4}"/>
              </a:ext>
            </a:extLst>
          </p:cNvPr>
          <p:cNvCxnSpPr>
            <a:cxnSpLocks/>
          </p:cNvCxnSpPr>
          <p:nvPr/>
        </p:nvCxnSpPr>
        <p:spPr>
          <a:xfrm flipH="1" flipV="1">
            <a:off x="6074520" y="4053448"/>
            <a:ext cx="3136652" cy="73683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Rak 133">
            <a:extLst>
              <a:ext uri="{FF2B5EF4-FFF2-40B4-BE49-F238E27FC236}">
                <a16:creationId xmlns:a16="http://schemas.microsoft.com/office/drawing/2014/main" id="{F7F561A8-2488-3347-B627-807E21F87D80}"/>
              </a:ext>
            </a:extLst>
          </p:cNvPr>
          <p:cNvCxnSpPr>
            <a:cxnSpLocks/>
          </p:cNvCxnSpPr>
          <p:nvPr/>
        </p:nvCxnSpPr>
        <p:spPr>
          <a:xfrm flipH="1">
            <a:off x="2184573" y="3335632"/>
            <a:ext cx="740713" cy="740362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Rak 135">
            <a:extLst>
              <a:ext uri="{FF2B5EF4-FFF2-40B4-BE49-F238E27FC236}">
                <a16:creationId xmlns:a16="http://schemas.microsoft.com/office/drawing/2014/main" id="{BE41996E-9D56-3E4B-8392-9161A09E36A8}"/>
              </a:ext>
            </a:extLst>
          </p:cNvPr>
          <p:cNvCxnSpPr>
            <a:cxnSpLocks/>
          </p:cNvCxnSpPr>
          <p:nvPr/>
        </p:nvCxnSpPr>
        <p:spPr>
          <a:xfrm flipH="1" flipV="1">
            <a:off x="5927185" y="2478239"/>
            <a:ext cx="1528809" cy="706952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Rak 138">
            <a:extLst>
              <a:ext uri="{FF2B5EF4-FFF2-40B4-BE49-F238E27FC236}">
                <a16:creationId xmlns:a16="http://schemas.microsoft.com/office/drawing/2014/main" id="{19450194-B97E-9A45-B195-5805A85BAD4A}"/>
              </a:ext>
            </a:extLst>
          </p:cNvPr>
          <p:cNvCxnSpPr>
            <a:cxnSpLocks/>
          </p:cNvCxnSpPr>
          <p:nvPr/>
        </p:nvCxnSpPr>
        <p:spPr>
          <a:xfrm flipH="1">
            <a:off x="4071699" y="2764338"/>
            <a:ext cx="5545026" cy="5112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Rak 141">
            <a:extLst>
              <a:ext uri="{FF2B5EF4-FFF2-40B4-BE49-F238E27FC236}">
                <a16:creationId xmlns:a16="http://schemas.microsoft.com/office/drawing/2014/main" id="{42F75C4A-C5D7-3347-B3F1-93627A95C2CA}"/>
              </a:ext>
            </a:extLst>
          </p:cNvPr>
          <p:cNvCxnSpPr>
            <a:cxnSpLocks/>
          </p:cNvCxnSpPr>
          <p:nvPr/>
        </p:nvCxnSpPr>
        <p:spPr>
          <a:xfrm flipH="1" flipV="1">
            <a:off x="4005024" y="2988452"/>
            <a:ext cx="6893757" cy="553452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Rak 144">
            <a:extLst>
              <a:ext uri="{FF2B5EF4-FFF2-40B4-BE49-F238E27FC236}">
                <a16:creationId xmlns:a16="http://schemas.microsoft.com/office/drawing/2014/main" id="{2AD1DFC9-D198-684A-9726-A6ECF67273F9}"/>
              </a:ext>
            </a:extLst>
          </p:cNvPr>
          <p:cNvCxnSpPr>
            <a:cxnSpLocks/>
          </p:cNvCxnSpPr>
          <p:nvPr/>
        </p:nvCxnSpPr>
        <p:spPr>
          <a:xfrm flipH="1">
            <a:off x="2659759" y="4062665"/>
            <a:ext cx="4569047" cy="299291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Rak 147">
            <a:extLst>
              <a:ext uri="{FF2B5EF4-FFF2-40B4-BE49-F238E27FC236}">
                <a16:creationId xmlns:a16="http://schemas.microsoft.com/office/drawing/2014/main" id="{248CE010-9366-2046-A4FB-6DEDBF43F9E1}"/>
              </a:ext>
            </a:extLst>
          </p:cNvPr>
          <p:cNvCxnSpPr>
            <a:cxnSpLocks/>
          </p:cNvCxnSpPr>
          <p:nvPr/>
        </p:nvCxnSpPr>
        <p:spPr>
          <a:xfrm flipV="1">
            <a:off x="7593495" y="4297555"/>
            <a:ext cx="70257" cy="30874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Rak 150">
            <a:extLst>
              <a:ext uri="{FF2B5EF4-FFF2-40B4-BE49-F238E27FC236}">
                <a16:creationId xmlns:a16="http://schemas.microsoft.com/office/drawing/2014/main" id="{90964A90-0E6E-3A48-9C41-A30D3821DA75}"/>
              </a:ext>
            </a:extLst>
          </p:cNvPr>
          <p:cNvCxnSpPr>
            <a:cxnSpLocks/>
          </p:cNvCxnSpPr>
          <p:nvPr/>
        </p:nvCxnSpPr>
        <p:spPr>
          <a:xfrm flipV="1">
            <a:off x="5387386" y="4192862"/>
            <a:ext cx="1952419" cy="110896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Rak 153">
            <a:extLst>
              <a:ext uri="{FF2B5EF4-FFF2-40B4-BE49-F238E27FC236}">
                <a16:creationId xmlns:a16="http://schemas.microsoft.com/office/drawing/2014/main" id="{44D2EAFF-14FF-C946-9397-CA152DB94D6F}"/>
              </a:ext>
            </a:extLst>
          </p:cNvPr>
          <p:cNvCxnSpPr>
            <a:cxnSpLocks/>
          </p:cNvCxnSpPr>
          <p:nvPr/>
        </p:nvCxnSpPr>
        <p:spPr>
          <a:xfrm flipH="1" flipV="1">
            <a:off x="3135217" y="1830053"/>
            <a:ext cx="4006864" cy="1797576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Rak 156">
            <a:extLst>
              <a:ext uri="{FF2B5EF4-FFF2-40B4-BE49-F238E27FC236}">
                <a16:creationId xmlns:a16="http://schemas.microsoft.com/office/drawing/2014/main" id="{C62AC131-65DF-4A47-8C5E-AC16CC7B486D}"/>
              </a:ext>
            </a:extLst>
          </p:cNvPr>
          <p:cNvCxnSpPr>
            <a:cxnSpLocks/>
          </p:cNvCxnSpPr>
          <p:nvPr/>
        </p:nvCxnSpPr>
        <p:spPr>
          <a:xfrm flipV="1">
            <a:off x="3784169" y="3947162"/>
            <a:ext cx="3412959" cy="772824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Rak 159">
            <a:extLst>
              <a:ext uri="{FF2B5EF4-FFF2-40B4-BE49-F238E27FC236}">
                <a16:creationId xmlns:a16="http://schemas.microsoft.com/office/drawing/2014/main" id="{A1E25962-588A-A04A-9614-D51B95A815C3}"/>
              </a:ext>
            </a:extLst>
          </p:cNvPr>
          <p:cNvCxnSpPr>
            <a:cxnSpLocks/>
          </p:cNvCxnSpPr>
          <p:nvPr/>
        </p:nvCxnSpPr>
        <p:spPr>
          <a:xfrm flipH="1" flipV="1">
            <a:off x="3516901" y="3496786"/>
            <a:ext cx="159426" cy="1237828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Rak 163">
            <a:extLst>
              <a:ext uri="{FF2B5EF4-FFF2-40B4-BE49-F238E27FC236}">
                <a16:creationId xmlns:a16="http://schemas.microsoft.com/office/drawing/2014/main" id="{1C4DE456-A867-5345-AC4C-55A9A28CB71D}"/>
              </a:ext>
            </a:extLst>
          </p:cNvPr>
          <p:cNvCxnSpPr>
            <a:cxnSpLocks/>
          </p:cNvCxnSpPr>
          <p:nvPr/>
        </p:nvCxnSpPr>
        <p:spPr>
          <a:xfrm flipH="1">
            <a:off x="4049992" y="2628681"/>
            <a:ext cx="779767" cy="57912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Rak 166">
            <a:extLst>
              <a:ext uri="{FF2B5EF4-FFF2-40B4-BE49-F238E27FC236}">
                <a16:creationId xmlns:a16="http://schemas.microsoft.com/office/drawing/2014/main" id="{F88F74E3-51CF-6247-B502-4D34214E33EB}"/>
              </a:ext>
            </a:extLst>
          </p:cNvPr>
          <p:cNvCxnSpPr>
            <a:cxnSpLocks/>
          </p:cNvCxnSpPr>
          <p:nvPr/>
        </p:nvCxnSpPr>
        <p:spPr>
          <a:xfrm flipH="1" flipV="1">
            <a:off x="3229698" y="1754092"/>
            <a:ext cx="1508433" cy="150543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Rak 170">
            <a:extLst>
              <a:ext uri="{FF2B5EF4-FFF2-40B4-BE49-F238E27FC236}">
                <a16:creationId xmlns:a16="http://schemas.microsoft.com/office/drawing/2014/main" id="{7A8CF314-F988-7145-AFA3-45C835CA92CD}"/>
              </a:ext>
            </a:extLst>
          </p:cNvPr>
          <p:cNvCxnSpPr>
            <a:cxnSpLocks/>
          </p:cNvCxnSpPr>
          <p:nvPr/>
        </p:nvCxnSpPr>
        <p:spPr>
          <a:xfrm flipH="1" flipV="1">
            <a:off x="4049992" y="3083306"/>
            <a:ext cx="3147137" cy="41129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Rak 173">
            <a:extLst>
              <a:ext uri="{FF2B5EF4-FFF2-40B4-BE49-F238E27FC236}">
                <a16:creationId xmlns:a16="http://schemas.microsoft.com/office/drawing/2014/main" id="{A6CDC8CB-9991-7743-B1F7-6A42D6903A9E}"/>
              </a:ext>
            </a:extLst>
          </p:cNvPr>
          <p:cNvCxnSpPr>
            <a:cxnSpLocks/>
          </p:cNvCxnSpPr>
          <p:nvPr/>
        </p:nvCxnSpPr>
        <p:spPr>
          <a:xfrm flipH="1">
            <a:off x="6083093" y="2862752"/>
            <a:ext cx="3554160" cy="85594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Freeform: Shape 308">
            <a:extLst>
              <a:ext uri="{FF2B5EF4-FFF2-40B4-BE49-F238E27FC236}">
                <a16:creationId xmlns:a16="http://schemas.microsoft.com/office/drawing/2014/main" id="{44DFCC57-0E3D-BF46-B271-996E915EBEF1}"/>
              </a:ext>
            </a:extLst>
          </p:cNvPr>
          <p:cNvSpPr/>
          <p:nvPr/>
        </p:nvSpPr>
        <p:spPr>
          <a:xfrm>
            <a:off x="3899318" y="1010338"/>
            <a:ext cx="575293" cy="561930"/>
          </a:xfrm>
          <a:custGeom>
            <a:avLst/>
            <a:gdLst>
              <a:gd name="connsiteX0" fmla="*/ 683133 w 683132"/>
              <a:gd name="connsiteY0" fmla="*/ 341566 h 683133"/>
              <a:gd name="connsiteX1" fmla="*/ 341567 w 683132"/>
              <a:gd name="connsiteY1" fmla="*/ 683133 h 683133"/>
              <a:gd name="connsiteX2" fmla="*/ 0 w 683132"/>
              <a:gd name="connsiteY2" fmla="*/ 341566 h 683133"/>
              <a:gd name="connsiteX3" fmla="*/ 341567 w 683132"/>
              <a:gd name="connsiteY3" fmla="*/ 0 h 683133"/>
              <a:gd name="connsiteX4" fmla="*/ 683133 w 683132"/>
              <a:gd name="connsiteY4" fmla="*/ 341566 h 683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3132" h="683133">
                <a:moveTo>
                  <a:pt x="683133" y="341566"/>
                </a:moveTo>
                <a:cubicBezTo>
                  <a:pt x="683133" y="530208"/>
                  <a:pt x="530209" y="683133"/>
                  <a:pt x="341567" y="683133"/>
                </a:cubicBezTo>
                <a:cubicBezTo>
                  <a:pt x="152925" y="683133"/>
                  <a:pt x="0" y="530208"/>
                  <a:pt x="0" y="341566"/>
                </a:cubicBezTo>
                <a:cubicBezTo>
                  <a:pt x="0" y="152924"/>
                  <a:pt x="152925" y="0"/>
                  <a:pt x="341567" y="0"/>
                </a:cubicBezTo>
                <a:cubicBezTo>
                  <a:pt x="530209" y="0"/>
                  <a:pt x="683133" y="152924"/>
                  <a:pt x="683133" y="341566"/>
                </a:cubicBezTo>
                <a:close/>
              </a:path>
            </a:pathLst>
          </a:custGeom>
          <a:solidFill>
            <a:srgbClr val="FF5252"/>
          </a:solidFill>
          <a:ln w="9525" cap="flat">
            <a:noFill/>
            <a:prstDash val="solid"/>
            <a:miter/>
          </a:ln>
          <a:effectLst>
            <a:outerShdw dist="38100" dir="2700000" algn="ctr" rotWithShape="0">
              <a:schemeClr val="tx1"/>
            </a:outerShd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147" name="Freeform: Shape 308">
            <a:extLst>
              <a:ext uri="{FF2B5EF4-FFF2-40B4-BE49-F238E27FC236}">
                <a16:creationId xmlns:a16="http://schemas.microsoft.com/office/drawing/2014/main" id="{CEA45113-52C1-4447-A74E-E408E83D52F4}"/>
              </a:ext>
            </a:extLst>
          </p:cNvPr>
          <p:cNvSpPr/>
          <p:nvPr/>
        </p:nvSpPr>
        <p:spPr>
          <a:xfrm>
            <a:off x="8635879" y="5340713"/>
            <a:ext cx="575293" cy="561930"/>
          </a:xfrm>
          <a:custGeom>
            <a:avLst/>
            <a:gdLst>
              <a:gd name="connsiteX0" fmla="*/ 683133 w 683132"/>
              <a:gd name="connsiteY0" fmla="*/ 341566 h 683133"/>
              <a:gd name="connsiteX1" fmla="*/ 341567 w 683132"/>
              <a:gd name="connsiteY1" fmla="*/ 683133 h 683133"/>
              <a:gd name="connsiteX2" fmla="*/ 0 w 683132"/>
              <a:gd name="connsiteY2" fmla="*/ 341566 h 683133"/>
              <a:gd name="connsiteX3" fmla="*/ 341567 w 683132"/>
              <a:gd name="connsiteY3" fmla="*/ 0 h 683133"/>
              <a:gd name="connsiteX4" fmla="*/ 683133 w 683132"/>
              <a:gd name="connsiteY4" fmla="*/ 341566 h 683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3132" h="683133">
                <a:moveTo>
                  <a:pt x="683133" y="341566"/>
                </a:moveTo>
                <a:cubicBezTo>
                  <a:pt x="683133" y="530208"/>
                  <a:pt x="530209" y="683133"/>
                  <a:pt x="341567" y="683133"/>
                </a:cubicBezTo>
                <a:cubicBezTo>
                  <a:pt x="152925" y="683133"/>
                  <a:pt x="0" y="530208"/>
                  <a:pt x="0" y="341566"/>
                </a:cubicBezTo>
                <a:cubicBezTo>
                  <a:pt x="0" y="152924"/>
                  <a:pt x="152925" y="0"/>
                  <a:pt x="341567" y="0"/>
                </a:cubicBezTo>
                <a:cubicBezTo>
                  <a:pt x="530209" y="0"/>
                  <a:pt x="683133" y="152924"/>
                  <a:pt x="683133" y="341566"/>
                </a:cubicBezTo>
                <a:close/>
              </a:path>
            </a:pathLst>
          </a:custGeom>
          <a:solidFill>
            <a:srgbClr val="FF5252"/>
          </a:solidFill>
          <a:ln w="9525" cap="flat">
            <a:noFill/>
            <a:prstDash val="solid"/>
            <a:miter/>
          </a:ln>
          <a:effectLst>
            <a:outerShdw dist="38100" dir="2700000" algn="ctr" rotWithShape="0">
              <a:schemeClr val="tx1"/>
            </a:outerShd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149" name="Freeform: Shape 300">
            <a:extLst>
              <a:ext uri="{FF2B5EF4-FFF2-40B4-BE49-F238E27FC236}">
                <a16:creationId xmlns:a16="http://schemas.microsoft.com/office/drawing/2014/main" id="{333793E0-C95E-364D-8E6E-92F39DF25B07}"/>
              </a:ext>
            </a:extLst>
          </p:cNvPr>
          <p:cNvSpPr/>
          <p:nvPr/>
        </p:nvSpPr>
        <p:spPr>
          <a:xfrm>
            <a:off x="8093535" y="899675"/>
            <a:ext cx="683133" cy="683133"/>
          </a:xfrm>
          <a:custGeom>
            <a:avLst/>
            <a:gdLst>
              <a:gd name="connsiteX0" fmla="*/ 683133 w 683133"/>
              <a:gd name="connsiteY0" fmla="*/ 341567 h 683133"/>
              <a:gd name="connsiteX1" fmla="*/ 341567 w 683133"/>
              <a:gd name="connsiteY1" fmla="*/ 683133 h 683133"/>
              <a:gd name="connsiteX2" fmla="*/ 0 w 683133"/>
              <a:gd name="connsiteY2" fmla="*/ 341567 h 683133"/>
              <a:gd name="connsiteX3" fmla="*/ 341567 w 683133"/>
              <a:gd name="connsiteY3" fmla="*/ 0 h 683133"/>
              <a:gd name="connsiteX4" fmla="*/ 683133 w 683133"/>
              <a:gd name="connsiteY4" fmla="*/ 341567 h 683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3133" h="683133">
                <a:moveTo>
                  <a:pt x="683133" y="341567"/>
                </a:moveTo>
                <a:cubicBezTo>
                  <a:pt x="683133" y="530208"/>
                  <a:pt x="530209" y="683133"/>
                  <a:pt x="341567" y="683133"/>
                </a:cubicBezTo>
                <a:cubicBezTo>
                  <a:pt x="152925" y="683133"/>
                  <a:pt x="0" y="530208"/>
                  <a:pt x="0" y="341567"/>
                </a:cubicBezTo>
                <a:cubicBezTo>
                  <a:pt x="0" y="152925"/>
                  <a:pt x="152925" y="0"/>
                  <a:pt x="341567" y="0"/>
                </a:cubicBezTo>
                <a:cubicBezTo>
                  <a:pt x="530209" y="0"/>
                  <a:pt x="683133" y="152925"/>
                  <a:pt x="683133" y="341567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 cap="flat">
            <a:noFill/>
            <a:prstDash val="solid"/>
            <a:miter/>
          </a:ln>
          <a:effectLst>
            <a:outerShdw dist="38100" dir="2700000" algn="tl" rotWithShape="0">
              <a:schemeClr val="tx1"/>
            </a:outerShd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150" name="Freeform: Shape 300">
            <a:extLst>
              <a:ext uri="{FF2B5EF4-FFF2-40B4-BE49-F238E27FC236}">
                <a16:creationId xmlns:a16="http://schemas.microsoft.com/office/drawing/2014/main" id="{CECE8B47-EDEE-2E4E-884E-35D9E101AB37}"/>
              </a:ext>
            </a:extLst>
          </p:cNvPr>
          <p:cNvSpPr/>
          <p:nvPr/>
        </p:nvSpPr>
        <p:spPr>
          <a:xfrm>
            <a:off x="2598457" y="5775706"/>
            <a:ext cx="683133" cy="683133"/>
          </a:xfrm>
          <a:custGeom>
            <a:avLst/>
            <a:gdLst>
              <a:gd name="connsiteX0" fmla="*/ 683133 w 683133"/>
              <a:gd name="connsiteY0" fmla="*/ 341567 h 683133"/>
              <a:gd name="connsiteX1" fmla="*/ 341567 w 683133"/>
              <a:gd name="connsiteY1" fmla="*/ 683133 h 683133"/>
              <a:gd name="connsiteX2" fmla="*/ 0 w 683133"/>
              <a:gd name="connsiteY2" fmla="*/ 341567 h 683133"/>
              <a:gd name="connsiteX3" fmla="*/ 341567 w 683133"/>
              <a:gd name="connsiteY3" fmla="*/ 0 h 683133"/>
              <a:gd name="connsiteX4" fmla="*/ 683133 w 683133"/>
              <a:gd name="connsiteY4" fmla="*/ 341567 h 683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3133" h="683133">
                <a:moveTo>
                  <a:pt x="683133" y="341567"/>
                </a:moveTo>
                <a:cubicBezTo>
                  <a:pt x="683133" y="530208"/>
                  <a:pt x="530209" y="683133"/>
                  <a:pt x="341567" y="683133"/>
                </a:cubicBezTo>
                <a:cubicBezTo>
                  <a:pt x="152925" y="683133"/>
                  <a:pt x="0" y="530208"/>
                  <a:pt x="0" y="341567"/>
                </a:cubicBezTo>
                <a:cubicBezTo>
                  <a:pt x="0" y="152925"/>
                  <a:pt x="152925" y="0"/>
                  <a:pt x="341567" y="0"/>
                </a:cubicBezTo>
                <a:cubicBezTo>
                  <a:pt x="530209" y="0"/>
                  <a:pt x="683133" y="152925"/>
                  <a:pt x="683133" y="341567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 cap="flat">
            <a:noFill/>
            <a:prstDash val="solid"/>
            <a:miter/>
          </a:ln>
          <a:effectLst>
            <a:outerShdw dist="38100" dir="2700000" algn="tl" rotWithShape="0">
              <a:schemeClr val="tx1"/>
            </a:outerShd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152" name="Freeform: Shape 289">
            <a:extLst>
              <a:ext uri="{FF2B5EF4-FFF2-40B4-BE49-F238E27FC236}">
                <a16:creationId xmlns:a16="http://schemas.microsoft.com/office/drawing/2014/main" id="{3B616A9C-4AE0-2F47-A3E5-B661B98C9696}"/>
              </a:ext>
            </a:extLst>
          </p:cNvPr>
          <p:cNvSpPr/>
          <p:nvPr/>
        </p:nvSpPr>
        <p:spPr>
          <a:xfrm>
            <a:off x="10810125" y="2261032"/>
            <a:ext cx="635317" cy="635317"/>
          </a:xfrm>
          <a:custGeom>
            <a:avLst/>
            <a:gdLst>
              <a:gd name="connsiteX0" fmla="*/ 635318 w 635317"/>
              <a:gd name="connsiteY0" fmla="*/ 317659 h 635317"/>
              <a:gd name="connsiteX1" fmla="*/ 317659 w 635317"/>
              <a:gd name="connsiteY1" fmla="*/ 635317 h 635317"/>
              <a:gd name="connsiteX2" fmla="*/ 0 w 635317"/>
              <a:gd name="connsiteY2" fmla="*/ 317659 h 635317"/>
              <a:gd name="connsiteX3" fmla="*/ 317659 w 635317"/>
              <a:gd name="connsiteY3" fmla="*/ 0 h 635317"/>
              <a:gd name="connsiteX4" fmla="*/ 635318 w 635317"/>
              <a:gd name="connsiteY4" fmla="*/ 317659 h 63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317" h="635317">
                <a:moveTo>
                  <a:pt x="635318" y="317659"/>
                </a:moveTo>
                <a:cubicBezTo>
                  <a:pt x="635318" y="493097"/>
                  <a:pt x="493097" y="635317"/>
                  <a:pt x="317659" y="635317"/>
                </a:cubicBezTo>
                <a:cubicBezTo>
                  <a:pt x="142221" y="635317"/>
                  <a:pt x="0" y="493097"/>
                  <a:pt x="0" y="317659"/>
                </a:cubicBezTo>
                <a:cubicBezTo>
                  <a:pt x="0" y="142221"/>
                  <a:pt x="142221" y="0"/>
                  <a:pt x="317659" y="0"/>
                </a:cubicBezTo>
                <a:cubicBezTo>
                  <a:pt x="493097" y="0"/>
                  <a:pt x="635318" y="142221"/>
                  <a:pt x="635318" y="317659"/>
                </a:cubicBezTo>
                <a:close/>
              </a:path>
            </a:pathLst>
          </a:custGeom>
          <a:solidFill>
            <a:srgbClr val="66ACE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3" name="Freeform: Shape 289">
            <a:extLst>
              <a:ext uri="{FF2B5EF4-FFF2-40B4-BE49-F238E27FC236}">
                <a16:creationId xmlns:a16="http://schemas.microsoft.com/office/drawing/2014/main" id="{C698EE5D-8C69-E04F-86C1-5013C143A4E8}"/>
              </a:ext>
            </a:extLst>
          </p:cNvPr>
          <p:cNvSpPr/>
          <p:nvPr/>
        </p:nvSpPr>
        <p:spPr>
          <a:xfrm>
            <a:off x="7066647" y="1034983"/>
            <a:ext cx="635317" cy="635317"/>
          </a:xfrm>
          <a:custGeom>
            <a:avLst/>
            <a:gdLst>
              <a:gd name="connsiteX0" fmla="*/ 635318 w 635317"/>
              <a:gd name="connsiteY0" fmla="*/ 317659 h 635317"/>
              <a:gd name="connsiteX1" fmla="*/ 317659 w 635317"/>
              <a:gd name="connsiteY1" fmla="*/ 635317 h 635317"/>
              <a:gd name="connsiteX2" fmla="*/ 0 w 635317"/>
              <a:gd name="connsiteY2" fmla="*/ 317659 h 635317"/>
              <a:gd name="connsiteX3" fmla="*/ 317659 w 635317"/>
              <a:gd name="connsiteY3" fmla="*/ 0 h 635317"/>
              <a:gd name="connsiteX4" fmla="*/ 635318 w 635317"/>
              <a:gd name="connsiteY4" fmla="*/ 317659 h 63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317" h="635317">
                <a:moveTo>
                  <a:pt x="635318" y="317659"/>
                </a:moveTo>
                <a:cubicBezTo>
                  <a:pt x="635318" y="493097"/>
                  <a:pt x="493097" y="635317"/>
                  <a:pt x="317659" y="635317"/>
                </a:cubicBezTo>
                <a:cubicBezTo>
                  <a:pt x="142221" y="635317"/>
                  <a:pt x="0" y="493097"/>
                  <a:pt x="0" y="317659"/>
                </a:cubicBezTo>
                <a:cubicBezTo>
                  <a:pt x="0" y="142221"/>
                  <a:pt x="142221" y="0"/>
                  <a:pt x="317659" y="0"/>
                </a:cubicBezTo>
                <a:cubicBezTo>
                  <a:pt x="493097" y="0"/>
                  <a:pt x="635318" y="142221"/>
                  <a:pt x="635318" y="317659"/>
                </a:cubicBezTo>
                <a:close/>
              </a:path>
            </a:pathLst>
          </a:custGeom>
          <a:solidFill>
            <a:srgbClr val="66ACE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14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 animBg="1"/>
      <p:bldP spid="147" grpId="0" animBg="1"/>
      <p:bldP spid="149" grpId="0" animBg="1"/>
      <p:bldP spid="150" grpId="0" animBg="1"/>
      <p:bldP spid="152" grpId="0" animBg="1"/>
      <p:bldP spid="15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ktangel 121">
            <a:extLst>
              <a:ext uri="{FF2B5EF4-FFF2-40B4-BE49-F238E27FC236}">
                <a16:creationId xmlns:a16="http://schemas.microsoft.com/office/drawing/2014/main" id="{29F72F6E-31FD-4341-90E8-E046C6A4F6C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0C2C4F-4817-4907-84ED-AFAC247B6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6685"/>
            <a:ext cx="10515600" cy="772795"/>
          </a:xfrm>
        </p:spPr>
        <p:txBody>
          <a:bodyPr anchor="ctr" anchorCtr="0"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TURISMENS DIGITALA EKOSYSTEM</a:t>
            </a:r>
          </a:p>
        </p:txBody>
      </p: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87DC31CD-DEFC-455F-AB6C-4F48BA8E7FF6}"/>
              </a:ext>
            </a:extLst>
          </p:cNvPr>
          <p:cNvCxnSpPr>
            <a:cxnSpLocks/>
          </p:cNvCxnSpPr>
          <p:nvPr/>
        </p:nvCxnSpPr>
        <p:spPr>
          <a:xfrm>
            <a:off x="5250958" y="3965833"/>
            <a:ext cx="2049160" cy="1068701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5A75A5A5-9155-483F-8570-43E029A1AF43}"/>
              </a:ext>
            </a:extLst>
          </p:cNvPr>
          <p:cNvCxnSpPr>
            <a:cxnSpLocks/>
          </p:cNvCxnSpPr>
          <p:nvPr/>
        </p:nvCxnSpPr>
        <p:spPr>
          <a:xfrm>
            <a:off x="7257873" y="5023351"/>
            <a:ext cx="671245" cy="623227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C9DEE56E-98DD-40A5-9E27-FD45A9432642}"/>
              </a:ext>
            </a:extLst>
          </p:cNvPr>
          <p:cNvCxnSpPr>
            <a:cxnSpLocks/>
          </p:cNvCxnSpPr>
          <p:nvPr/>
        </p:nvCxnSpPr>
        <p:spPr>
          <a:xfrm flipV="1">
            <a:off x="7798070" y="2619398"/>
            <a:ext cx="620966" cy="1090246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E84B86B8-9F22-4FA4-8453-1F4BC9E93E7E}"/>
              </a:ext>
            </a:extLst>
          </p:cNvPr>
          <p:cNvCxnSpPr>
            <a:cxnSpLocks/>
            <a:endCxn id="275" idx="84"/>
          </p:cNvCxnSpPr>
          <p:nvPr/>
        </p:nvCxnSpPr>
        <p:spPr>
          <a:xfrm>
            <a:off x="7762032" y="3718695"/>
            <a:ext cx="773558" cy="941379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182E7937-19B3-4DC8-9C7D-2F7D3E00445E}"/>
              </a:ext>
            </a:extLst>
          </p:cNvPr>
          <p:cNvCxnSpPr>
            <a:cxnSpLocks/>
          </p:cNvCxnSpPr>
          <p:nvPr/>
        </p:nvCxnSpPr>
        <p:spPr>
          <a:xfrm flipV="1">
            <a:off x="7794513" y="2730126"/>
            <a:ext cx="2238663" cy="979876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815FE620-E331-490A-9CE9-0CF29DD14BBF}"/>
              </a:ext>
            </a:extLst>
          </p:cNvPr>
          <p:cNvCxnSpPr>
            <a:cxnSpLocks/>
          </p:cNvCxnSpPr>
          <p:nvPr/>
        </p:nvCxnSpPr>
        <p:spPr>
          <a:xfrm>
            <a:off x="7779018" y="3691188"/>
            <a:ext cx="1889937" cy="112501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F239EBEB-F30A-48DC-9328-52632B98070C}"/>
              </a:ext>
            </a:extLst>
          </p:cNvPr>
          <p:cNvCxnSpPr>
            <a:cxnSpLocks/>
          </p:cNvCxnSpPr>
          <p:nvPr/>
        </p:nvCxnSpPr>
        <p:spPr>
          <a:xfrm flipV="1">
            <a:off x="5354272" y="3774883"/>
            <a:ext cx="2402427" cy="138585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B80E37EB-D80D-4CB5-A97E-CD07D3975197}"/>
              </a:ext>
            </a:extLst>
          </p:cNvPr>
          <p:cNvCxnSpPr>
            <a:cxnSpLocks/>
          </p:cNvCxnSpPr>
          <p:nvPr/>
        </p:nvCxnSpPr>
        <p:spPr>
          <a:xfrm flipV="1">
            <a:off x="7832580" y="3700239"/>
            <a:ext cx="3397158" cy="4914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86D8FFD5-865C-457B-88EC-010E27A5E946}"/>
              </a:ext>
            </a:extLst>
          </p:cNvPr>
          <p:cNvCxnSpPr>
            <a:cxnSpLocks/>
          </p:cNvCxnSpPr>
          <p:nvPr/>
        </p:nvCxnSpPr>
        <p:spPr>
          <a:xfrm flipH="1">
            <a:off x="5307187" y="2716021"/>
            <a:ext cx="14038" cy="671536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7F4B751F-57B2-4C50-AA9C-54D1EED28A7E}"/>
              </a:ext>
            </a:extLst>
          </p:cNvPr>
          <p:cNvCxnSpPr>
            <a:cxnSpLocks/>
          </p:cNvCxnSpPr>
          <p:nvPr/>
        </p:nvCxnSpPr>
        <p:spPr>
          <a:xfrm flipV="1">
            <a:off x="5671325" y="2464374"/>
            <a:ext cx="1105701" cy="1030221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193135DB-E732-4171-A3FA-8C92CB7D2685}"/>
              </a:ext>
            </a:extLst>
          </p:cNvPr>
          <p:cNvCxnSpPr>
            <a:cxnSpLocks/>
          </p:cNvCxnSpPr>
          <p:nvPr/>
        </p:nvCxnSpPr>
        <p:spPr>
          <a:xfrm flipV="1">
            <a:off x="5785072" y="3259525"/>
            <a:ext cx="1107075" cy="363752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8D25FF2C-184E-4B3A-95F5-C8A24F27589A}"/>
              </a:ext>
            </a:extLst>
          </p:cNvPr>
          <p:cNvCxnSpPr>
            <a:cxnSpLocks/>
          </p:cNvCxnSpPr>
          <p:nvPr/>
        </p:nvCxnSpPr>
        <p:spPr>
          <a:xfrm>
            <a:off x="1353181" y="4187259"/>
            <a:ext cx="847347" cy="414099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19DF6286-705F-4B18-AD83-E1936FF474E8}"/>
              </a:ext>
            </a:extLst>
          </p:cNvPr>
          <p:cNvCxnSpPr>
            <a:cxnSpLocks/>
          </p:cNvCxnSpPr>
          <p:nvPr/>
        </p:nvCxnSpPr>
        <p:spPr>
          <a:xfrm flipV="1">
            <a:off x="2179494" y="4130643"/>
            <a:ext cx="2442464" cy="455359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1DC4FE63-4B16-43E5-B3EB-C65E0CD6BE85}"/>
              </a:ext>
            </a:extLst>
          </p:cNvPr>
          <p:cNvCxnSpPr>
            <a:cxnSpLocks/>
          </p:cNvCxnSpPr>
          <p:nvPr/>
        </p:nvCxnSpPr>
        <p:spPr>
          <a:xfrm flipV="1">
            <a:off x="1800706" y="4563875"/>
            <a:ext cx="436573" cy="731388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A06DD131-4199-4845-A29D-0FD2E40E1631}"/>
              </a:ext>
            </a:extLst>
          </p:cNvPr>
          <p:cNvCxnSpPr>
            <a:cxnSpLocks/>
          </p:cNvCxnSpPr>
          <p:nvPr/>
        </p:nvCxnSpPr>
        <p:spPr>
          <a:xfrm flipV="1">
            <a:off x="3678626" y="4283490"/>
            <a:ext cx="1059505" cy="799153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ACC70D4E-7BDF-4BA7-AD99-3AD0BE5EB449}"/>
              </a:ext>
            </a:extLst>
          </p:cNvPr>
          <p:cNvCxnSpPr>
            <a:cxnSpLocks/>
          </p:cNvCxnSpPr>
          <p:nvPr/>
        </p:nvCxnSpPr>
        <p:spPr>
          <a:xfrm flipV="1">
            <a:off x="3846813" y="4464816"/>
            <a:ext cx="1114901" cy="1472695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4FB7943A-D09C-4CBB-9BBE-F0FC938EEA4B}"/>
              </a:ext>
            </a:extLst>
          </p:cNvPr>
          <p:cNvCxnSpPr>
            <a:cxnSpLocks/>
          </p:cNvCxnSpPr>
          <p:nvPr/>
        </p:nvCxnSpPr>
        <p:spPr>
          <a:xfrm flipV="1">
            <a:off x="4945331" y="4546937"/>
            <a:ext cx="195359" cy="670159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D2CB0017-DECF-4EF9-8EF9-2A46A4CE21A2}"/>
              </a:ext>
            </a:extLst>
          </p:cNvPr>
          <p:cNvCxnSpPr>
            <a:cxnSpLocks/>
          </p:cNvCxnSpPr>
          <p:nvPr/>
        </p:nvCxnSpPr>
        <p:spPr>
          <a:xfrm>
            <a:off x="5566064" y="4421865"/>
            <a:ext cx="410845" cy="810559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3441F601-7AE1-4E16-84A7-926FF4CD46CB}"/>
              </a:ext>
            </a:extLst>
          </p:cNvPr>
          <p:cNvCxnSpPr>
            <a:cxnSpLocks/>
          </p:cNvCxnSpPr>
          <p:nvPr/>
        </p:nvCxnSpPr>
        <p:spPr>
          <a:xfrm>
            <a:off x="2861203" y="3855688"/>
            <a:ext cx="1760103" cy="51721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F3910263-02C4-4014-BB77-9EC8FD6184D6}"/>
              </a:ext>
            </a:extLst>
          </p:cNvPr>
          <p:cNvCxnSpPr/>
          <p:nvPr/>
        </p:nvCxnSpPr>
        <p:spPr>
          <a:xfrm flipV="1">
            <a:off x="3623834" y="2277110"/>
            <a:ext cx="476440" cy="301846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19138A5C-0DCF-44BC-9EE3-D43A649624A9}"/>
              </a:ext>
            </a:extLst>
          </p:cNvPr>
          <p:cNvCxnSpPr>
            <a:cxnSpLocks/>
          </p:cNvCxnSpPr>
          <p:nvPr/>
        </p:nvCxnSpPr>
        <p:spPr>
          <a:xfrm>
            <a:off x="2933819" y="1788641"/>
            <a:ext cx="295879" cy="658585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783D0ACB-F2D8-4712-9A38-D8BAD9833E4C}"/>
              </a:ext>
            </a:extLst>
          </p:cNvPr>
          <p:cNvCxnSpPr>
            <a:cxnSpLocks/>
          </p:cNvCxnSpPr>
          <p:nvPr/>
        </p:nvCxnSpPr>
        <p:spPr>
          <a:xfrm>
            <a:off x="3778681" y="3120016"/>
            <a:ext cx="1024955" cy="512438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2ED55649-8437-4D1F-BC03-9623868A9B07}"/>
              </a:ext>
            </a:extLst>
          </p:cNvPr>
          <p:cNvGrpSpPr/>
          <p:nvPr/>
        </p:nvGrpSpPr>
        <p:grpSpPr>
          <a:xfrm>
            <a:off x="562975" y="1082294"/>
            <a:ext cx="11213131" cy="5097589"/>
            <a:chOff x="552640" y="988695"/>
            <a:chExt cx="11213131" cy="5097589"/>
          </a:xfrm>
        </p:grpSpPr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B45841E3-8B14-43C6-921C-10ACCD4BBC37}"/>
                </a:ext>
              </a:extLst>
            </p:cNvPr>
            <p:cNvCxnSpPr>
              <a:cxnSpLocks/>
              <a:stCxn id="300" idx="0"/>
            </p:cNvCxnSpPr>
            <p:nvPr/>
          </p:nvCxnSpPr>
          <p:spPr>
            <a:xfrm>
              <a:off x="2574113" y="2341854"/>
              <a:ext cx="388072" cy="189128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D4D451A7-F550-4C36-9057-2D9F5C503744}"/>
                </a:ext>
              </a:extLst>
            </p:cNvPr>
            <p:cNvGrpSpPr/>
            <p:nvPr/>
          </p:nvGrpSpPr>
          <p:grpSpPr>
            <a:xfrm>
              <a:off x="552640" y="988695"/>
              <a:ext cx="11213131" cy="5097589"/>
              <a:chOff x="552640" y="988695"/>
              <a:chExt cx="11213131" cy="5097589"/>
            </a:xfrm>
          </p:grpSpPr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EB2E83B3-9C99-431C-8001-849509EE9694}"/>
                  </a:ext>
                </a:extLst>
              </p:cNvPr>
              <p:cNvCxnSpPr>
                <a:cxnSpLocks/>
                <a:stCxn id="305" idx="0"/>
                <a:endCxn id="302" idx="2"/>
              </p:cNvCxnSpPr>
              <p:nvPr/>
            </p:nvCxnSpPr>
            <p:spPr>
              <a:xfrm>
                <a:off x="1304781" y="2817968"/>
                <a:ext cx="505173" cy="194470"/>
              </a:xfrm>
              <a:prstGeom prst="line">
                <a:avLst/>
              </a:prstGeom>
              <a:ln/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E2F93F88-BE28-4669-B367-277513EB9854}"/>
                  </a:ext>
                </a:extLst>
              </p:cNvPr>
              <p:cNvGrpSpPr/>
              <p:nvPr/>
            </p:nvGrpSpPr>
            <p:grpSpPr>
              <a:xfrm>
                <a:off x="552640" y="988695"/>
                <a:ext cx="11213131" cy="5097589"/>
                <a:chOff x="552640" y="988695"/>
                <a:chExt cx="11213131" cy="5097589"/>
              </a:xfrm>
            </p:grpSpPr>
            <p:cxnSp>
              <p:nvCxnSpPr>
                <p:cNvPr id="233" name="Straight Connector 232">
                  <a:extLst>
                    <a:ext uri="{FF2B5EF4-FFF2-40B4-BE49-F238E27FC236}">
                      <a16:creationId xmlns:a16="http://schemas.microsoft.com/office/drawing/2014/main" id="{999C511B-A7DB-4182-BB68-58E39704873B}"/>
                    </a:ext>
                  </a:extLst>
                </p:cNvPr>
                <p:cNvCxnSpPr>
                  <a:cxnSpLocks/>
                  <a:stCxn id="302" idx="0"/>
                </p:cNvCxnSpPr>
                <p:nvPr/>
              </p:nvCxnSpPr>
              <p:spPr>
                <a:xfrm flipV="1">
                  <a:off x="2286366" y="2903982"/>
                  <a:ext cx="662235" cy="103378"/>
                </a:xfrm>
                <a:prstGeom prst="line">
                  <a:avLst/>
                </a:prstGeom>
                <a:ln/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  <p:grpSp>
              <p:nvGrpSpPr>
                <p:cNvPr id="234" name="Graphic 4">
                  <a:extLst>
                    <a:ext uri="{FF2B5EF4-FFF2-40B4-BE49-F238E27FC236}">
                      <a16:creationId xmlns:a16="http://schemas.microsoft.com/office/drawing/2014/main" id="{B7D3B038-2A96-4C7F-93EB-B4865D77034E}"/>
                    </a:ext>
                  </a:extLst>
                </p:cNvPr>
                <p:cNvGrpSpPr/>
                <p:nvPr/>
              </p:nvGrpSpPr>
              <p:grpSpPr>
                <a:xfrm>
                  <a:off x="552640" y="988695"/>
                  <a:ext cx="11213131" cy="5097589"/>
                  <a:chOff x="552640" y="866775"/>
                  <a:chExt cx="11213131" cy="5097589"/>
                </a:xfrm>
              </p:grpSpPr>
              <p:grpSp>
                <p:nvGrpSpPr>
                  <p:cNvPr id="235" name="Graphic 4">
                    <a:extLst>
                      <a:ext uri="{FF2B5EF4-FFF2-40B4-BE49-F238E27FC236}">
                        <a16:creationId xmlns:a16="http://schemas.microsoft.com/office/drawing/2014/main" id="{B3624A2D-0B17-40D7-A065-DFE0D13F2046}"/>
                      </a:ext>
                    </a:extLst>
                  </p:cNvPr>
                  <p:cNvGrpSpPr/>
                  <p:nvPr/>
                </p:nvGrpSpPr>
                <p:grpSpPr>
                  <a:xfrm>
                    <a:off x="4423505" y="2887980"/>
                    <a:ext cx="1669923" cy="1669922"/>
                    <a:chOff x="4423505" y="2887980"/>
                    <a:chExt cx="1669923" cy="1669922"/>
                  </a:xfrm>
                </p:grpSpPr>
                <p:sp>
                  <p:nvSpPr>
                    <p:cNvPr id="327" name="Freeform: Shape 326">
                      <a:extLst>
                        <a:ext uri="{FF2B5EF4-FFF2-40B4-BE49-F238E27FC236}">
                          <a16:creationId xmlns:a16="http://schemas.microsoft.com/office/drawing/2014/main" id="{F968AB55-78E9-4914-8E09-A81243C544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23505" y="2887980"/>
                      <a:ext cx="1669923" cy="1669922"/>
                    </a:xfrm>
                    <a:custGeom>
                      <a:avLst/>
                      <a:gdLst>
                        <a:gd name="connsiteX0" fmla="*/ 1669923 w 1669923"/>
                        <a:gd name="connsiteY0" fmla="*/ 834961 h 1669922"/>
                        <a:gd name="connsiteX1" fmla="*/ 834961 w 1669923"/>
                        <a:gd name="connsiteY1" fmla="*/ 1669923 h 1669922"/>
                        <a:gd name="connsiteX2" fmla="*/ 0 w 1669923"/>
                        <a:gd name="connsiteY2" fmla="*/ 834961 h 1669922"/>
                        <a:gd name="connsiteX3" fmla="*/ 834961 w 1669923"/>
                        <a:gd name="connsiteY3" fmla="*/ 0 h 1669922"/>
                        <a:gd name="connsiteX4" fmla="*/ 1669923 w 1669923"/>
                        <a:gd name="connsiteY4" fmla="*/ 834961 h 16699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69923" h="1669922">
                          <a:moveTo>
                            <a:pt x="1669923" y="834961"/>
                          </a:moveTo>
                          <a:cubicBezTo>
                            <a:pt x="1669923" y="1296098"/>
                            <a:pt x="1296098" y="1669923"/>
                            <a:pt x="834961" y="1669923"/>
                          </a:cubicBezTo>
                          <a:cubicBezTo>
                            <a:pt x="373825" y="1669923"/>
                            <a:pt x="0" y="1296098"/>
                            <a:pt x="0" y="834961"/>
                          </a:cubicBezTo>
                          <a:cubicBezTo>
                            <a:pt x="0" y="373825"/>
                            <a:pt x="373825" y="0"/>
                            <a:pt x="834961" y="0"/>
                          </a:cubicBezTo>
                          <a:cubicBezTo>
                            <a:pt x="1296098" y="0"/>
                            <a:pt x="1669923" y="373825"/>
                            <a:pt x="1669923" y="83496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9525" cap="flat">
                      <a:noFill/>
                      <a:prstDash val="solid"/>
                      <a:miter/>
                    </a:ln>
                    <a:effectLst>
                      <a:outerShdw dist="38100" dir="2700000" algn="ctr" rotWithShape="0">
                        <a:schemeClr val="tx1"/>
                      </a:outerShdw>
                    </a:effectLst>
                  </p:spPr>
                  <p:txBody>
                    <a:bodyPr rtlCol="0" anchor="ctr"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DESTINATION</a:t>
                      </a:r>
                    </a:p>
                  </p:txBody>
                </p:sp>
                <p:sp>
                  <p:nvSpPr>
                    <p:cNvPr id="328" name="Freeform: Shape 327">
                      <a:extLst>
                        <a:ext uri="{FF2B5EF4-FFF2-40B4-BE49-F238E27FC236}">
                          <a16:creationId xmlns:a16="http://schemas.microsoft.com/office/drawing/2014/main" id="{8B988674-D51E-44D0-98AA-B28A3301D9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76940" y="2941415"/>
                      <a:ext cx="1563052" cy="1563052"/>
                    </a:xfrm>
                    <a:custGeom>
                      <a:avLst/>
                      <a:gdLst>
                        <a:gd name="connsiteX0" fmla="*/ 781526 w 1563052"/>
                        <a:gd name="connsiteY0" fmla="*/ 38100 h 1563052"/>
                        <a:gd name="connsiteX1" fmla="*/ 1524953 w 1563052"/>
                        <a:gd name="connsiteY1" fmla="*/ 781526 h 1563052"/>
                        <a:gd name="connsiteX2" fmla="*/ 781526 w 1563052"/>
                        <a:gd name="connsiteY2" fmla="*/ 1524953 h 1563052"/>
                        <a:gd name="connsiteX3" fmla="*/ 38100 w 1563052"/>
                        <a:gd name="connsiteY3" fmla="*/ 781526 h 1563052"/>
                        <a:gd name="connsiteX4" fmla="*/ 781526 w 1563052"/>
                        <a:gd name="connsiteY4" fmla="*/ 38100 h 1563052"/>
                        <a:gd name="connsiteX5" fmla="*/ 781526 w 1563052"/>
                        <a:gd name="connsiteY5" fmla="*/ 0 h 1563052"/>
                        <a:gd name="connsiteX6" fmla="*/ 0 w 1563052"/>
                        <a:gd name="connsiteY6" fmla="*/ 781526 h 1563052"/>
                        <a:gd name="connsiteX7" fmla="*/ 781526 w 1563052"/>
                        <a:gd name="connsiteY7" fmla="*/ 1563053 h 1563052"/>
                        <a:gd name="connsiteX8" fmla="*/ 1563053 w 1563052"/>
                        <a:gd name="connsiteY8" fmla="*/ 781526 h 1563052"/>
                        <a:gd name="connsiteX9" fmla="*/ 781526 w 1563052"/>
                        <a:gd name="connsiteY9" fmla="*/ 0 h 1563052"/>
                        <a:gd name="connsiteX10" fmla="*/ 781526 w 1563052"/>
                        <a:gd name="connsiteY10" fmla="*/ 0 h 15630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563052" h="1563052">
                          <a:moveTo>
                            <a:pt x="781526" y="38100"/>
                          </a:moveTo>
                          <a:cubicBezTo>
                            <a:pt x="1191482" y="38100"/>
                            <a:pt x="1524953" y="371570"/>
                            <a:pt x="1524953" y="781526"/>
                          </a:cubicBezTo>
                          <a:cubicBezTo>
                            <a:pt x="1524953" y="1191482"/>
                            <a:pt x="1191482" y="1524953"/>
                            <a:pt x="781526" y="1524953"/>
                          </a:cubicBezTo>
                          <a:cubicBezTo>
                            <a:pt x="371570" y="1524953"/>
                            <a:pt x="38100" y="1191482"/>
                            <a:pt x="38100" y="781526"/>
                          </a:cubicBezTo>
                          <a:cubicBezTo>
                            <a:pt x="38100" y="371570"/>
                            <a:pt x="371570" y="38100"/>
                            <a:pt x="781526" y="38100"/>
                          </a:cubicBezTo>
                          <a:moveTo>
                            <a:pt x="781526" y="0"/>
                          </a:moveTo>
                          <a:cubicBezTo>
                            <a:pt x="349853" y="0"/>
                            <a:pt x="0" y="349949"/>
                            <a:pt x="0" y="781526"/>
                          </a:cubicBezTo>
                          <a:cubicBezTo>
                            <a:pt x="0" y="1213104"/>
                            <a:pt x="349949" y="1563053"/>
                            <a:pt x="781526" y="1563053"/>
                          </a:cubicBezTo>
                          <a:cubicBezTo>
                            <a:pt x="1213200" y="1563053"/>
                            <a:pt x="1563053" y="1213104"/>
                            <a:pt x="1563053" y="781526"/>
                          </a:cubicBezTo>
                          <a:cubicBezTo>
                            <a:pt x="1563053" y="349949"/>
                            <a:pt x="1213104" y="0"/>
                            <a:pt x="781526" y="0"/>
                          </a:cubicBezTo>
                          <a:lnTo>
                            <a:pt x="781526" y="0"/>
                          </a:lnTo>
                          <a:close/>
                        </a:path>
                      </a:pathLst>
                    </a:cu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36" name="Freeform: Shape 235">
                    <a:extLst>
                      <a:ext uri="{FF2B5EF4-FFF2-40B4-BE49-F238E27FC236}">
                        <a16:creationId xmlns:a16="http://schemas.microsoft.com/office/drawing/2014/main" id="{64E57101-D123-47F1-ADFF-EF2A10604AE4}"/>
                      </a:ext>
                    </a:extLst>
                  </p:cNvPr>
                  <p:cNvSpPr/>
                  <p:nvPr/>
                </p:nvSpPr>
                <p:spPr>
                  <a:xfrm>
                    <a:off x="4851939" y="1784032"/>
                    <a:ext cx="962406" cy="962406"/>
                  </a:xfrm>
                  <a:custGeom>
                    <a:avLst/>
                    <a:gdLst>
                      <a:gd name="connsiteX0" fmla="*/ 962406 w 962406"/>
                      <a:gd name="connsiteY0" fmla="*/ 481203 h 962406"/>
                      <a:gd name="connsiteX1" fmla="*/ 481203 w 962406"/>
                      <a:gd name="connsiteY1" fmla="*/ 962406 h 962406"/>
                      <a:gd name="connsiteX2" fmla="*/ 0 w 962406"/>
                      <a:gd name="connsiteY2" fmla="*/ 481203 h 962406"/>
                      <a:gd name="connsiteX3" fmla="*/ 481203 w 962406"/>
                      <a:gd name="connsiteY3" fmla="*/ 0 h 962406"/>
                      <a:gd name="connsiteX4" fmla="*/ 962406 w 962406"/>
                      <a:gd name="connsiteY4" fmla="*/ 481203 h 9624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406" h="962406">
                        <a:moveTo>
                          <a:pt x="962406" y="481203"/>
                        </a:moveTo>
                        <a:cubicBezTo>
                          <a:pt x="962406" y="746964"/>
                          <a:pt x="746964" y="962406"/>
                          <a:pt x="481203" y="962406"/>
                        </a:cubicBezTo>
                        <a:cubicBezTo>
                          <a:pt x="215442" y="962406"/>
                          <a:pt x="0" y="746964"/>
                          <a:pt x="0" y="481203"/>
                        </a:cubicBezTo>
                        <a:cubicBezTo>
                          <a:pt x="0" y="215442"/>
                          <a:pt x="215442" y="0"/>
                          <a:pt x="481203" y="0"/>
                        </a:cubicBezTo>
                        <a:cubicBezTo>
                          <a:pt x="746964" y="0"/>
                          <a:pt x="962406" y="215442"/>
                          <a:pt x="962406" y="4812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0" cap="flat">
                    <a:solidFill>
                      <a:schemeClr val="accent2"/>
                    </a:solidFill>
                    <a:prstDash val="solid"/>
                    <a:miter/>
                  </a:ln>
                  <a:effectLst>
                    <a:outerShdw dist="38100" dir="2700000" algn="ctr" rotWithShape="0">
                      <a:schemeClr val="tx1"/>
                    </a:outerShdw>
                  </a:effectLst>
                </p:spPr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accent2"/>
                        </a:solidFill>
                      </a:rPr>
                      <a:t>B&amp;B</a:t>
                    </a:r>
                  </a:p>
                </p:txBody>
              </p:sp>
              <p:sp>
                <p:nvSpPr>
                  <p:cNvPr id="237" name="Freeform: Shape 236">
                    <a:extLst>
                      <a:ext uri="{FF2B5EF4-FFF2-40B4-BE49-F238E27FC236}">
                        <a16:creationId xmlns:a16="http://schemas.microsoft.com/office/drawing/2014/main" id="{559FE9CB-7465-4BE8-BE38-092B08D48BE8}"/>
                      </a:ext>
                    </a:extLst>
                  </p:cNvPr>
                  <p:cNvSpPr/>
                  <p:nvPr/>
                </p:nvSpPr>
                <p:spPr>
                  <a:xfrm>
                    <a:off x="2449585" y="3365950"/>
                    <a:ext cx="552218" cy="549173"/>
                  </a:xfrm>
                  <a:custGeom>
                    <a:avLst/>
                    <a:gdLst>
                      <a:gd name="connsiteX0" fmla="*/ 476440 w 476440"/>
                      <a:gd name="connsiteY0" fmla="*/ 238220 h 476440"/>
                      <a:gd name="connsiteX1" fmla="*/ 238220 w 476440"/>
                      <a:gd name="connsiteY1" fmla="*/ 476441 h 476440"/>
                      <a:gd name="connsiteX2" fmla="*/ 0 w 476440"/>
                      <a:gd name="connsiteY2" fmla="*/ 238220 h 476440"/>
                      <a:gd name="connsiteX3" fmla="*/ 238220 w 476440"/>
                      <a:gd name="connsiteY3" fmla="*/ 0 h 476440"/>
                      <a:gd name="connsiteX4" fmla="*/ 476440 w 476440"/>
                      <a:gd name="connsiteY4" fmla="*/ 238220 h 47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76440" h="476440">
                        <a:moveTo>
                          <a:pt x="476440" y="238220"/>
                        </a:moveTo>
                        <a:cubicBezTo>
                          <a:pt x="476440" y="369786"/>
                          <a:pt x="369786" y="476441"/>
                          <a:pt x="238220" y="476441"/>
                        </a:cubicBezTo>
                        <a:cubicBezTo>
                          <a:pt x="106655" y="476441"/>
                          <a:pt x="0" y="369786"/>
                          <a:pt x="0" y="238220"/>
                        </a:cubicBezTo>
                        <a:cubicBezTo>
                          <a:pt x="0" y="106655"/>
                          <a:pt x="106655" y="0"/>
                          <a:pt x="238220" y="0"/>
                        </a:cubicBezTo>
                        <a:cubicBezTo>
                          <a:pt x="369786" y="0"/>
                          <a:pt x="476440" y="106655"/>
                          <a:pt x="476440" y="23822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 cap="flat">
                    <a:noFill/>
                    <a:prstDash val="solid"/>
                    <a:miter/>
                  </a:ln>
                  <a:effectLst>
                    <a:outerShdw dist="38100" dir="2700000" algn="ctr" rotWithShape="0">
                      <a:schemeClr val="tx1"/>
                    </a:outerShdw>
                  </a:effectLst>
                </p:spPr>
                <p:txBody>
                  <a:bodyPr rtlCol="0" anchor="ctr"/>
                  <a:lstStyle/>
                  <a:p>
                    <a:pPr algn="ctr"/>
                    <a:r>
                      <a:rPr lang="en-US" sz="1100" dirty="0" err="1">
                        <a:solidFill>
                          <a:schemeClr val="bg1"/>
                        </a:solidFill>
                      </a:rPr>
                      <a:t>Stuga</a:t>
                    </a:r>
                    <a:endParaRPr lang="en-US" sz="1100" dirty="0">
                      <a:solidFill>
                        <a:schemeClr val="bg1"/>
                      </a:solidFill>
                    </a:endParaRPr>
                  </a:p>
                </p:txBody>
              </p:sp>
              <p:grpSp>
                <p:nvGrpSpPr>
                  <p:cNvPr id="238" name="Graphic 4">
                    <a:extLst>
                      <a:ext uri="{FF2B5EF4-FFF2-40B4-BE49-F238E27FC236}">
                        <a16:creationId xmlns:a16="http://schemas.microsoft.com/office/drawing/2014/main" id="{D7ECB81F-7311-4BA8-AC49-2A2C1B67A57A}"/>
                      </a:ext>
                    </a:extLst>
                  </p:cNvPr>
                  <p:cNvGrpSpPr/>
                  <p:nvPr/>
                </p:nvGrpSpPr>
                <p:grpSpPr>
                  <a:xfrm>
                    <a:off x="6587013" y="1724501"/>
                    <a:ext cx="683133" cy="1498472"/>
                    <a:chOff x="6587013" y="1724501"/>
                    <a:chExt cx="683133" cy="1498472"/>
                  </a:xfrm>
                </p:grpSpPr>
                <p:sp>
                  <p:nvSpPr>
                    <p:cNvPr id="323" name="Freeform: Shape 322">
                      <a:extLst>
                        <a:ext uri="{FF2B5EF4-FFF2-40B4-BE49-F238E27FC236}">
                          <a16:creationId xmlns:a16="http://schemas.microsoft.com/office/drawing/2014/main" id="{84443A53-381F-4E45-813F-33B0EA55F3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87013" y="1724501"/>
                      <a:ext cx="683133" cy="683132"/>
                    </a:xfrm>
                    <a:custGeom>
                      <a:avLst/>
                      <a:gdLst>
                        <a:gd name="connsiteX0" fmla="*/ 683133 w 683133"/>
                        <a:gd name="connsiteY0" fmla="*/ 341567 h 683132"/>
                        <a:gd name="connsiteX1" fmla="*/ 341567 w 683133"/>
                        <a:gd name="connsiteY1" fmla="*/ 683133 h 683132"/>
                        <a:gd name="connsiteX2" fmla="*/ 0 w 683133"/>
                        <a:gd name="connsiteY2" fmla="*/ 341567 h 683132"/>
                        <a:gd name="connsiteX3" fmla="*/ 341567 w 683133"/>
                        <a:gd name="connsiteY3" fmla="*/ 0 h 683132"/>
                        <a:gd name="connsiteX4" fmla="*/ 683133 w 683133"/>
                        <a:gd name="connsiteY4" fmla="*/ 341567 h 6831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83133" h="683132">
                          <a:moveTo>
                            <a:pt x="683133" y="341567"/>
                          </a:moveTo>
                          <a:cubicBezTo>
                            <a:pt x="683133" y="530209"/>
                            <a:pt x="530209" y="683133"/>
                            <a:pt x="341567" y="683133"/>
                          </a:cubicBezTo>
                          <a:cubicBezTo>
                            <a:pt x="152925" y="683133"/>
                            <a:pt x="0" y="530209"/>
                            <a:pt x="0" y="341567"/>
                          </a:cubicBezTo>
                          <a:cubicBezTo>
                            <a:pt x="0" y="152925"/>
                            <a:pt x="152925" y="0"/>
                            <a:pt x="341567" y="0"/>
                          </a:cubicBezTo>
                          <a:cubicBezTo>
                            <a:pt x="530209" y="0"/>
                            <a:pt x="683133" y="152925"/>
                            <a:pt x="683133" y="341567"/>
                          </a:cubicBezTo>
                          <a:close/>
                        </a:path>
                      </a:pathLst>
                    </a:custGeom>
                    <a:solidFill>
                      <a:schemeClr val="tx2"/>
                    </a:solidFill>
                    <a:ln w="9525" cap="flat">
                      <a:noFill/>
                      <a:prstDash val="solid"/>
                      <a:miter/>
                    </a:ln>
                    <a:effectLst>
                      <a:outerShdw dist="38100" dir="2700000" algn="ctr" rotWithShape="0">
                        <a:schemeClr val="tx1"/>
                      </a:outerShdw>
                    </a:effectLst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grpSp>
                  <p:nvGrpSpPr>
                    <p:cNvPr id="324" name="Graphic 4">
                      <a:extLst>
                        <a:ext uri="{FF2B5EF4-FFF2-40B4-BE49-F238E27FC236}">
                          <a16:creationId xmlns:a16="http://schemas.microsoft.com/office/drawing/2014/main" id="{CF4B2A67-3CAF-4179-AFBC-E72AB1CEF2E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664261" y="2746533"/>
                      <a:ext cx="476440" cy="476440"/>
                      <a:chOff x="6664261" y="2746533"/>
                      <a:chExt cx="476440" cy="476440"/>
                    </a:xfrm>
                  </p:grpSpPr>
                  <p:sp>
                    <p:nvSpPr>
                      <p:cNvPr id="325" name="Freeform: Shape 324">
                        <a:extLst>
                          <a:ext uri="{FF2B5EF4-FFF2-40B4-BE49-F238E27FC236}">
                            <a16:creationId xmlns:a16="http://schemas.microsoft.com/office/drawing/2014/main" id="{AFCF5D7B-B306-416B-AE3C-603EF8F5DB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64261" y="2746533"/>
                        <a:ext cx="476440" cy="476440"/>
                      </a:xfrm>
                      <a:custGeom>
                        <a:avLst/>
                        <a:gdLst>
                          <a:gd name="connsiteX0" fmla="*/ 476440 w 476440"/>
                          <a:gd name="connsiteY0" fmla="*/ 238220 h 476440"/>
                          <a:gd name="connsiteX1" fmla="*/ 238220 w 476440"/>
                          <a:gd name="connsiteY1" fmla="*/ 476440 h 476440"/>
                          <a:gd name="connsiteX2" fmla="*/ 0 w 476440"/>
                          <a:gd name="connsiteY2" fmla="*/ 238220 h 476440"/>
                          <a:gd name="connsiteX3" fmla="*/ 238220 w 476440"/>
                          <a:gd name="connsiteY3" fmla="*/ 0 h 476440"/>
                          <a:gd name="connsiteX4" fmla="*/ 476440 w 476440"/>
                          <a:gd name="connsiteY4" fmla="*/ 238220 h 4764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76440" h="476440">
                            <a:moveTo>
                              <a:pt x="476440" y="238220"/>
                            </a:moveTo>
                            <a:cubicBezTo>
                              <a:pt x="476440" y="369786"/>
                              <a:pt x="369785" y="476440"/>
                              <a:pt x="238220" y="476440"/>
                            </a:cubicBezTo>
                            <a:cubicBezTo>
                              <a:pt x="106655" y="476440"/>
                              <a:pt x="0" y="369786"/>
                              <a:pt x="0" y="238220"/>
                            </a:cubicBezTo>
                            <a:cubicBezTo>
                              <a:pt x="0" y="106655"/>
                              <a:pt x="106655" y="0"/>
                              <a:pt x="238220" y="0"/>
                            </a:cubicBezTo>
                            <a:cubicBezTo>
                              <a:pt x="369785" y="0"/>
                              <a:pt x="476440" y="106655"/>
                              <a:pt x="476440" y="23822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26" name="Freeform: Shape 325">
                        <a:extLst>
                          <a:ext uri="{FF2B5EF4-FFF2-40B4-BE49-F238E27FC236}">
                            <a16:creationId xmlns:a16="http://schemas.microsoft.com/office/drawing/2014/main" id="{8E52C65B-CBD8-4626-9D59-5A119F254D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64261" y="2746533"/>
                        <a:ext cx="476440" cy="476440"/>
                      </a:xfrm>
                      <a:custGeom>
                        <a:avLst/>
                        <a:gdLst>
                          <a:gd name="connsiteX0" fmla="*/ 476440 w 476440"/>
                          <a:gd name="connsiteY0" fmla="*/ 238220 h 476440"/>
                          <a:gd name="connsiteX1" fmla="*/ 238220 w 476440"/>
                          <a:gd name="connsiteY1" fmla="*/ 476440 h 476440"/>
                          <a:gd name="connsiteX2" fmla="*/ 0 w 476440"/>
                          <a:gd name="connsiteY2" fmla="*/ 238220 h 476440"/>
                          <a:gd name="connsiteX3" fmla="*/ 238220 w 476440"/>
                          <a:gd name="connsiteY3" fmla="*/ 0 h 476440"/>
                          <a:gd name="connsiteX4" fmla="*/ 476440 w 476440"/>
                          <a:gd name="connsiteY4" fmla="*/ 238220 h 4764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76440" h="476440">
                            <a:moveTo>
                              <a:pt x="476440" y="238220"/>
                            </a:moveTo>
                            <a:cubicBezTo>
                              <a:pt x="476440" y="369786"/>
                              <a:pt x="369785" y="476440"/>
                              <a:pt x="238220" y="476440"/>
                            </a:cubicBezTo>
                            <a:cubicBezTo>
                              <a:pt x="106655" y="476440"/>
                              <a:pt x="0" y="369786"/>
                              <a:pt x="0" y="238220"/>
                            </a:cubicBezTo>
                            <a:cubicBezTo>
                              <a:pt x="0" y="106655"/>
                              <a:pt x="106655" y="0"/>
                              <a:pt x="238220" y="0"/>
                            </a:cubicBezTo>
                            <a:cubicBezTo>
                              <a:pt x="369785" y="0"/>
                              <a:pt x="476440" y="106655"/>
                              <a:pt x="476440" y="238220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3810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  <a:effectLst>
                        <a:outerShdw dist="38100" dir="2700000" algn="ctr" rotWithShape="0">
                          <a:schemeClr val="tx1"/>
                        </a:outerShdw>
                      </a:effectLst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239" name="Freeform: Shape 238">
                    <a:extLst>
                      <a:ext uri="{FF2B5EF4-FFF2-40B4-BE49-F238E27FC236}">
                        <a16:creationId xmlns:a16="http://schemas.microsoft.com/office/drawing/2014/main" id="{145A32B5-796E-41F9-84E5-03598965F1E4}"/>
                      </a:ext>
                    </a:extLst>
                  </p:cNvPr>
                  <p:cNvSpPr/>
                  <p:nvPr/>
                </p:nvSpPr>
                <p:spPr>
                  <a:xfrm>
                    <a:off x="5742241" y="4857369"/>
                    <a:ext cx="476440" cy="476440"/>
                  </a:xfrm>
                  <a:custGeom>
                    <a:avLst/>
                    <a:gdLst>
                      <a:gd name="connsiteX0" fmla="*/ 476441 w 476440"/>
                      <a:gd name="connsiteY0" fmla="*/ 238220 h 476440"/>
                      <a:gd name="connsiteX1" fmla="*/ 238220 w 476440"/>
                      <a:gd name="connsiteY1" fmla="*/ 476441 h 476440"/>
                      <a:gd name="connsiteX2" fmla="*/ 0 w 476440"/>
                      <a:gd name="connsiteY2" fmla="*/ 238220 h 476440"/>
                      <a:gd name="connsiteX3" fmla="*/ 238220 w 476440"/>
                      <a:gd name="connsiteY3" fmla="*/ 0 h 476440"/>
                      <a:gd name="connsiteX4" fmla="*/ 476441 w 476440"/>
                      <a:gd name="connsiteY4" fmla="*/ 238220 h 47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76440" h="476440">
                        <a:moveTo>
                          <a:pt x="476441" y="238220"/>
                        </a:moveTo>
                        <a:cubicBezTo>
                          <a:pt x="476441" y="369786"/>
                          <a:pt x="369785" y="476441"/>
                          <a:pt x="238220" y="476441"/>
                        </a:cubicBezTo>
                        <a:cubicBezTo>
                          <a:pt x="106655" y="476441"/>
                          <a:pt x="0" y="369786"/>
                          <a:pt x="0" y="238220"/>
                        </a:cubicBezTo>
                        <a:cubicBezTo>
                          <a:pt x="0" y="106655"/>
                          <a:pt x="106655" y="0"/>
                          <a:pt x="238220" y="0"/>
                        </a:cubicBezTo>
                        <a:cubicBezTo>
                          <a:pt x="369785" y="0"/>
                          <a:pt x="476441" y="106655"/>
                          <a:pt x="476441" y="238220"/>
                        </a:cubicBezTo>
                        <a:close/>
                      </a:path>
                    </a:pathLst>
                  </a:custGeom>
                  <a:solidFill>
                    <a:schemeClr val="tx2"/>
                  </a:solidFill>
                  <a:ln w="9525" cap="flat">
                    <a:noFill/>
                    <a:prstDash val="solid"/>
                    <a:miter/>
                  </a:ln>
                  <a:effectLst>
                    <a:outerShdw dist="38100" dir="2700000" algn="ctr" rotWithShape="0">
                      <a:schemeClr val="tx1"/>
                    </a:outerShdw>
                  </a:effectLst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40" name="Graphic 4">
                    <a:extLst>
                      <a:ext uri="{FF2B5EF4-FFF2-40B4-BE49-F238E27FC236}">
                        <a16:creationId xmlns:a16="http://schemas.microsoft.com/office/drawing/2014/main" id="{83D485A8-DA35-4A7A-BE1F-46B3B407E2AF}"/>
                      </a:ext>
                    </a:extLst>
                  </p:cNvPr>
                  <p:cNvGrpSpPr/>
                  <p:nvPr/>
                </p:nvGrpSpPr>
                <p:grpSpPr>
                  <a:xfrm>
                    <a:off x="3311556" y="4557807"/>
                    <a:ext cx="2021585" cy="1406557"/>
                    <a:chOff x="3311556" y="4557807"/>
                    <a:chExt cx="2021585" cy="1406557"/>
                  </a:xfrm>
                </p:grpSpPr>
                <p:sp>
                  <p:nvSpPr>
                    <p:cNvPr id="318" name="Freeform: Shape 317">
                      <a:extLst>
                        <a:ext uri="{FF2B5EF4-FFF2-40B4-BE49-F238E27FC236}">
                          <a16:creationId xmlns:a16="http://schemas.microsoft.com/office/drawing/2014/main" id="{29B714C5-5F4E-4EE4-AB83-9DF1235020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70736" y="4804791"/>
                      <a:ext cx="962405" cy="962406"/>
                    </a:xfrm>
                    <a:custGeom>
                      <a:avLst/>
                      <a:gdLst>
                        <a:gd name="connsiteX0" fmla="*/ 962406 w 962405"/>
                        <a:gd name="connsiteY0" fmla="*/ 481203 h 962406"/>
                        <a:gd name="connsiteX1" fmla="*/ 481203 w 962405"/>
                        <a:gd name="connsiteY1" fmla="*/ 962406 h 962406"/>
                        <a:gd name="connsiteX2" fmla="*/ 0 w 962405"/>
                        <a:gd name="connsiteY2" fmla="*/ 481203 h 962406"/>
                        <a:gd name="connsiteX3" fmla="*/ 481203 w 962405"/>
                        <a:gd name="connsiteY3" fmla="*/ 0 h 962406"/>
                        <a:gd name="connsiteX4" fmla="*/ 962406 w 962405"/>
                        <a:gd name="connsiteY4" fmla="*/ 481203 h 9624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62405" h="962406">
                          <a:moveTo>
                            <a:pt x="962406" y="481203"/>
                          </a:moveTo>
                          <a:cubicBezTo>
                            <a:pt x="962406" y="746964"/>
                            <a:pt x="746964" y="962406"/>
                            <a:pt x="481203" y="962406"/>
                          </a:cubicBezTo>
                          <a:cubicBezTo>
                            <a:pt x="215442" y="962406"/>
                            <a:pt x="0" y="746964"/>
                            <a:pt x="0" y="481203"/>
                          </a:cubicBezTo>
                          <a:cubicBezTo>
                            <a:pt x="0" y="215442"/>
                            <a:pt x="215442" y="0"/>
                            <a:pt x="481203" y="0"/>
                          </a:cubicBezTo>
                          <a:cubicBezTo>
                            <a:pt x="746964" y="0"/>
                            <a:pt x="962406" y="215442"/>
                            <a:pt x="962406" y="481203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 w="9525" cap="flat">
                      <a:noFill/>
                      <a:prstDash val="solid"/>
                      <a:miter/>
                    </a:ln>
                    <a:effectLst>
                      <a:outerShdw dist="38100" dir="2700000" algn="ctr" rotWithShape="0">
                        <a:schemeClr val="tx1"/>
                      </a:outerShdw>
                    </a:effectLst>
                  </p:spPr>
                  <p:txBody>
                    <a:bodyPr rtlCol="0" anchor="ctr"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Guide</a:t>
                      </a:r>
                    </a:p>
                  </p:txBody>
                </p:sp>
                <p:grpSp>
                  <p:nvGrpSpPr>
                    <p:cNvPr id="319" name="Graphic 4">
                      <a:extLst>
                        <a:ext uri="{FF2B5EF4-FFF2-40B4-BE49-F238E27FC236}">
                          <a16:creationId xmlns:a16="http://schemas.microsoft.com/office/drawing/2014/main" id="{7951FA81-A0C7-4F17-BBEA-1EF0CB1A702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11556" y="4557807"/>
                      <a:ext cx="683133" cy="683133"/>
                      <a:chOff x="3311556" y="4557807"/>
                      <a:chExt cx="683133" cy="683133"/>
                    </a:xfrm>
                  </p:grpSpPr>
                  <p:sp>
                    <p:nvSpPr>
                      <p:cNvPr id="321" name="Freeform: Shape 320">
                        <a:extLst>
                          <a:ext uri="{FF2B5EF4-FFF2-40B4-BE49-F238E27FC236}">
                            <a16:creationId xmlns:a16="http://schemas.microsoft.com/office/drawing/2014/main" id="{70A99EB7-15AD-47C9-A987-B186B75FED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11556" y="4557807"/>
                        <a:ext cx="683133" cy="683133"/>
                      </a:xfrm>
                      <a:custGeom>
                        <a:avLst/>
                        <a:gdLst>
                          <a:gd name="connsiteX0" fmla="*/ 683133 w 683133"/>
                          <a:gd name="connsiteY0" fmla="*/ 341566 h 683133"/>
                          <a:gd name="connsiteX1" fmla="*/ 341567 w 683133"/>
                          <a:gd name="connsiteY1" fmla="*/ 683133 h 683133"/>
                          <a:gd name="connsiteX2" fmla="*/ 0 w 683133"/>
                          <a:gd name="connsiteY2" fmla="*/ 341566 h 683133"/>
                          <a:gd name="connsiteX3" fmla="*/ 341567 w 683133"/>
                          <a:gd name="connsiteY3" fmla="*/ 0 h 683133"/>
                          <a:gd name="connsiteX4" fmla="*/ 683133 w 683133"/>
                          <a:gd name="connsiteY4" fmla="*/ 341566 h 6831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83133" h="683133">
                            <a:moveTo>
                              <a:pt x="683133" y="341566"/>
                            </a:moveTo>
                            <a:cubicBezTo>
                              <a:pt x="683133" y="530208"/>
                              <a:pt x="530209" y="683133"/>
                              <a:pt x="341567" y="683133"/>
                            </a:cubicBezTo>
                            <a:cubicBezTo>
                              <a:pt x="152925" y="683133"/>
                              <a:pt x="0" y="530208"/>
                              <a:pt x="0" y="341566"/>
                            </a:cubicBezTo>
                            <a:cubicBezTo>
                              <a:pt x="0" y="152924"/>
                              <a:pt x="152925" y="0"/>
                              <a:pt x="341567" y="0"/>
                            </a:cubicBezTo>
                            <a:cubicBezTo>
                              <a:pt x="530209" y="0"/>
                              <a:pt x="683133" y="152924"/>
                              <a:pt x="683133" y="341566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22" name="Freeform: Shape 321">
                        <a:extLst>
                          <a:ext uri="{FF2B5EF4-FFF2-40B4-BE49-F238E27FC236}">
                            <a16:creationId xmlns:a16="http://schemas.microsoft.com/office/drawing/2014/main" id="{3A9641C1-30AF-41FA-8B43-C349AD4D30E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11556" y="4557807"/>
                        <a:ext cx="683133" cy="683133"/>
                      </a:xfrm>
                      <a:custGeom>
                        <a:avLst/>
                        <a:gdLst>
                          <a:gd name="connsiteX0" fmla="*/ 683133 w 683133"/>
                          <a:gd name="connsiteY0" fmla="*/ 341566 h 683133"/>
                          <a:gd name="connsiteX1" fmla="*/ 341567 w 683133"/>
                          <a:gd name="connsiteY1" fmla="*/ 683133 h 683133"/>
                          <a:gd name="connsiteX2" fmla="*/ 0 w 683133"/>
                          <a:gd name="connsiteY2" fmla="*/ 341566 h 683133"/>
                          <a:gd name="connsiteX3" fmla="*/ 341567 w 683133"/>
                          <a:gd name="connsiteY3" fmla="*/ 0 h 683133"/>
                          <a:gd name="connsiteX4" fmla="*/ 683133 w 683133"/>
                          <a:gd name="connsiteY4" fmla="*/ 341566 h 6831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83133" h="683133">
                            <a:moveTo>
                              <a:pt x="683133" y="341566"/>
                            </a:moveTo>
                            <a:cubicBezTo>
                              <a:pt x="683133" y="530208"/>
                              <a:pt x="530209" y="683133"/>
                              <a:pt x="341567" y="683133"/>
                            </a:cubicBezTo>
                            <a:cubicBezTo>
                              <a:pt x="152925" y="683133"/>
                              <a:pt x="0" y="530208"/>
                              <a:pt x="0" y="341566"/>
                            </a:cubicBezTo>
                            <a:cubicBezTo>
                              <a:pt x="0" y="152924"/>
                              <a:pt x="152925" y="0"/>
                              <a:pt x="341567" y="0"/>
                            </a:cubicBezTo>
                            <a:cubicBezTo>
                              <a:pt x="530209" y="0"/>
                              <a:pt x="683133" y="152924"/>
                              <a:pt x="683133" y="341566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57150" cap="flat">
                        <a:solidFill>
                          <a:schemeClr val="accent6"/>
                        </a:solidFill>
                        <a:prstDash val="solid"/>
                        <a:miter/>
                      </a:ln>
                      <a:effectLst>
                        <a:outerShdw dist="38100" dir="2700000" algn="ctr" rotWithShape="0">
                          <a:schemeClr val="tx1"/>
                        </a:outerShdw>
                      </a:effectLst>
                    </p:spPr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500" dirty="0">
                            <a:solidFill>
                              <a:schemeClr val="accent6"/>
                            </a:solidFill>
                          </a:rPr>
                          <a:t>Hostel</a:t>
                        </a:r>
                      </a:p>
                    </p:txBody>
                  </p:sp>
                </p:grpSp>
                <p:sp>
                  <p:nvSpPr>
                    <p:cNvPr id="320" name="Freeform: Shape 319">
                      <a:extLst>
                        <a:ext uri="{FF2B5EF4-FFF2-40B4-BE49-F238E27FC236}">
                          <a16:creationId xmlns:a16="http://schemas.microsoft.com/office/drawing/2014/main" id="{079D0098-550B-4649-8791-04A9EA8EEA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84924" y="5487924"/>
                      <a:ext cx="476440" cy="476440"/>
                    </a:xfrm>
                    <a:custGeom>
                      <a:avLst/>
                      <a:gdLst>
                        <a:gd name="connsiteX0" fmla="*/ 476441 w 476440"/>
                        <a:gd name="connsiteY0" fmla="*/ 238220 h 476440"/>
                        <a:gd name="connsiteX1" fmla="*/ 238220 w 476440"/>
                        <a:gd name="connsiteY1" fmla="*/ 476440 h 476440"/>
                        <a:gd name="connsiteX2" fmla="*/ 0 w 476440"/>
                        <a:gd name="connsiteY2" fmla="*/ 238220 h 476440"/>
                        <a:gd name="connsiteX3" fmla="*/ 238220 w 476440"/>
                        <a:gd name="connsiteY3" fmla="*/ 0 h 476440"/>
                        <a:gd name="connsiteX4" fmla="*/ 476441 w 476440"/>
                        <a:gd name="connsiteY4" fmla="*/ 238220 h 476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6440" h="476440">
                          <a:moveTo>
                            <a:pt x="476441" y="238220"/>
                          </a:moveTo>
                          <a:cubicBezTo>
                            <a:pt x="476441" y="369786"/>
                            <a:pt x="369786" y="476440"/>
                            <a:pt x="238220" y="476440"/>
                          </a:cubicBezTo>
                          <a:cubicBezTo>
                            <a:pt x="106655" y="476440"/>
                            <a:pt x="0" y="369785"/>
                            <a:pt x="0" y="238220"/>
                          </a:cubicBezTo>
                          <a:cubicBezTo>
                            <a:pt x="0" y="106655"/>
                            <a:pt x="106655" y="0"/>
                            <a:pt x="238220" y="0"/>
                          </a:cubicBezTo>
                          <a:cubicBezTo>
                            <a:pt x="369786" y="0"/>
                            <a:pt x="476441" y="106655"/>
                            <a:pt x="476441" y="238220"/>
                          </a:cubicBezTo>
                          <a:close/>
                        </a:path>
                      </a:pathLst>
                    </a:cu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 w="9525" cap="flat">
                      <a:noFill/>
                      <a:prstDash val="solid"/>
                      <a:miter/>
                    </a:ln>
                    <a:effectLst>
                      <a:outerShdw dist="38100" dir="2700000" algn="ctr" rotWithShape="0">
                        <a:schemeClr val="tx1"/>
                      </a:outerShdw>
                    </a:effectLst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41" name="Graphic 4">
                    <a:extLst>
                      <a:ext uri="{FF2B5EF4-FFF2-40B4-BE49-F238E27FC236}">
                        <a16:creationId xmlns:a16="http://schemas.microsoft.com/office/drawing/2014/main" id="{D2418149-4E65-4DDE-9C26-D042BDC2CEF6}"/>
                      </a:ext>
                    </a:extLst>
                  </p:cNvPr>
                  <p:cNvGrpSpPr/>
                  <p:nvPr/>
                </p:nvGrpSpPr>
                <p:grpSpPr>
                  <a:xfrm>
                    <a:off x="6788943" y="4323588"/>
                    <a:ext cx="1438846" cy="1443608"/>
                    <a:chOff x="6788943" y="4323588"/>
                    <a:chExt cx="1438846" cy="1443608"/>
                  </a:xfrm>
                </p:grpSpPr>
                <p:grpSp>
                  <p:nvGrpSpPr>
                    <p:cNvPr id="314" name="Graphic 4">
                      <a:extLst>
                        <a:ext uri="{FF2B5EF4-FFF2-40B4-BE49-F238E27FC236}">
                          <a16:creationId xmlns:a16="http://schemas.microsoft.com/office/drawing/2014/main" id="{8A5D1CB0-B575-460E-9BED-62EE0B4058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788943" y="4323588"/>
                      <a:ext cx="962405" cy="962405"/>
                      <a:chOff x="6788943" y="4323588"/>
                      <a:chExt cx="962405" cy="962405"/>
                    </a:xfrm>
                  </p:grpSpPr>
                  <p:sp>
                    <p:nvSpPr>
                      <p:cNvPr id="316" name="Freeform: Shape 315">
                        <a:extLst>
                          <a:ext uri="{FF2B5EF4-FFF2-40B4-BE49-F238E27FC236}">
                            <a16:creationId xmlns:a16="http://schemas.microsoft.com/office/drawing/2014/main" id="{7F4C474F-5693-4550-BA76-44699AE880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88943" y="4323588"/>
                        <a:ext cx="962405" cy="962405"/>
                      </a:xfrm>
                      <a:custGeom>
                        <a:avLst/>
                        <a:gdLst>
                          <a:gd name="connsiteX0" fmla="*/ 962406 w 962405"/>
                          <a:gd name="connsiteY0" fmla="*/ 481203 h 962405"/>
                          <a:gd name="connsiteX1" fmla="*/ 481203 w 962405"/>
                          <a:gd name="connsiteY1" fmla="*/ 962406 h 962405"/>
                          <a:gd name="connsiteX2" fmla="*/ -1 w 962405"/>
                          <a:gd name="connsiteY2" fmla="*/ 481203 h 962405"/>
                          <a:gd name="connsiteX3" fmla="*/ 481203 w 962405"/>
                          <a:gd name="connsiteY3" fmla="*/ 0 h 962405"/>
                          <a:gd name="connsiteX4" fmla="*/ 962406 w 962405"/>
                          <a:gd name="connsiteY4" fmla="*/ 481203 h 9624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962405" h="962405">
                            <a:moveTo>
                              <a:pt x="962406" y="481203"/>
                            </a:moveTo>
                            <a:cubicBezTo>
                              <a:pt x="962406" y="746964"/>
                              <a:pt x="746964" y="962406"/>
                              <a:pt x="481203" y="962406"/>
                            </a:cubicBezTo>
                            <a:cubicBezTo>
                              <a:pt x="215442" y="962406"/>
                              <a:pt x="-1" y="746964"/>
                              <a:pt x="-1" y="481203"/>
                            </a:cubicBezTo>
                            <a:cubicBezTo>
                              <a:pt x="-1" y="215442"/>
                              <a:pt x="215442" y="0"/>
                              <a:pt x="481203" y="0"/>
                            </a:cubicBezTo>
                            <a:cubicBezTo>
                              <a:pt x="746964" y="0"/>
                              <a:pt x="962406" y="215442"/>
                              <a:pt x="962406" y="48120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  <a:effectLst>
                        <a:outerShdw dist="38100" dir="2700000" algn="ctr" rotWithShape="0">
                          <a:schemeClr val="tx1"/>
                        </a:outerShdw>
                      </a:effectLst>
                    </p:spPr>
                    <p:txBody>
                      <a:bodyPr rtlCol="0" anchor="ctr"/>
                      <a:lstStyle/>
                      <a:p>
                        <a:r>
                          <a:rPr lang="en-US" dirty="0"/>
                          <a:t>adad</a:t>
                        </a:r>
                      </a:p>
                    </p:txBody>
                  </p:sp>
                  <p:sp>
                    <p:nvSpPr>
                      <p:cNvPr id="317" name="Freeform: Shape 316">
                        <a:extLst>
                          <a:ext uri="{FF2B5EF4-FFF2-40B4-BE49-F238E27FC236}">
                            <a16:creationId xmlns:a16="http://schemas.microsoft.com/office/drawing/2014/main" id="{43E3A878-AB43-4645-9AE3-4F34B65A48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65143" y="4399788"/>
                        <a:ext cx="810005" cy="810005"/>
                      </a:xfrm>
                      <a:custGeom>
                        <a:avLst/>
                        <a:gdLst>
                          <a:gd name="connsiteX0" fmla="*/ 810006 w 810005"/>
                          <a:gd name="connsiteY0" fmla="*/ 405003 h 810005"/>
                          <a:gd name="connsiteX1" fmla="*/ 405003 w 810005"/>
                          <a:gd name="connsiteY1" fmla="*/ 810006 h 810005"/>
                          <a:gd name="connsiteX2" fmla="*/ -1 w 810005"/>
                          <a:gd name="connsiteY2" fmla="*/ 405003 h 810005"/>
                          <a:gd name="connsiteX3" fmla="*/ 405003 w 810005"/>
                          <a:gd name="connsiteY3" fmla="*/ 0 h 810005"/>
                          <a:gd name="connsiteX4" fmla="*/ 810006 w 810005"/>
                          <a:gd name="connsiteY4" fmla="*/ 405003 h 8100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810005" h="810005">
                            <a:moveTo>
                              <a:pt x="810006" y="405003"/>
                            </a:moveTo>
                            <a:cubicBezTo>
                              <a:pt x="810006" y="628680"/>
                              <a:pt x="628680" y="810006"/>
                              <a:pt x="405003" y="810006"/>
                            </a:cubicBezTo>
                            <a:cubicBezTo>
                              <a:pt x="181326" y="810006"/>
                              <a:pt x="-1" y="628680"/>
                              <a:pt x="-1" y="405003"/>
                            </a:cubicBezTo>
                            <a:cubicBezTo>
                              <a:pt x="-1" y="181326"/>
                              <a:pt x="181326" y="0"/>
                              <a:pt x="405003" y="0"/>
                            </a:cubicBezTo>
                            <a:cubicBezTo>
                              <a:pt x="628680" y="0"/>
                              <a:pt x="810006" y="181326"/>
                              <a:pt x="810006" y="405003"/>
                            </a:cubicBezTo>
                            <a:close/>
                          </a:path>
                        </a:pathLst>
                      </a:custGeom>
                      <a:solidFill>
                        <a:srgbClr val="5894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 err="1">
                            <a:solidFill>
                              <a:schemeClr val="bg1"/>
                            </a:solidFill>
                          </a:rPr>
                          <a:t>Cykel</a:t>
                        </a:r>
                        <a:endParaRPr lang="en-US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315" name="Freeform: Shape 314">
                      <a:extLst>
                        <a:ext uri="{FF2B5EF4-FFF2-40B4-BE49-F238E27FC236}">
                          <a16:creationId xmlns:a16="http://schemas.microsoft.com/office/drawing/2014/main" id="{8FC28E84-DD18-421C-A089-5AACD98F15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51349" y="5290756"/>
                      <a:ext cx="476440" cy="476440"/>
                    </a:xfrm>
                    <a:custGeom>
                      <a:avLst/>
                      <a:gdLst>
                        <a:gd name="connsiteX0" fmla="*/ 476440 w 476440"/>
                        <a:gd name="connsiteY0" fmla="*/ 238220 h 476440"/>
                        <a:gd name="connsiteX1" fmla="*/ 238220 w 476440"/>
                        <a:gd name="connsiteY1" fmla="*/ 476440 h 476440"/>
                        <a:gd name="connsiteX2" fmla="*/ 0 w 476440"/>
                        <a:gd name="connsiteY2" fmla="*/ 238220 h 476440"/>
                        <a:gd name="connsiteX3" fmla="*/ 238220 w 476440"/>
                        <a:gd name="connsiteY3" fmla="*/ 0 h 476440"/>
                        <a:gd name="connsiteX4" fmla="*/ 476440 w 476440"/>
                        <a:gd name="connsiteY4" fmla="*/ 238220 h 476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6440" h="476440">
                          <a:moveTo>
                            <a:pt x="476440" y="238220"/>
                          </a:moveTo>
                          <a:cubicBezTo>
                            <a:pt x="476440" y="369786"/>
                            <a:pt x="369785" y="476440"/>
                            <a:pt x="238220" y="476440"/>
                          </a:cubicBezTo>
                          <a:cubicBezTo>
                            <a:pt x="106655" y="476440"/>
                            <a:pt x="0" y="369786"/>
                            <a:pt x="0" y="238220"/>
                          </a:cubicBezTo>
                          <a:cubicBezTo>
                            <a:pt x="0" y="106654"/>
                            <a:pt x="106655" y="0"/>
                            <a:pt x="238220" y="0"/>
                          </a:cubicBezTo>
                          <a:cubicBezTo>
                            <a:pt x="369785" y="0"/>
                            <a:pt x="476440" y="106654"/>
                            <a:pt x="476440" y="23822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>
                      <a:noFill/>
                      <a:prstDash val="solid"/>
                      <a:miter/>
                    </a:ln>
                    <a:effectLst>
                      <a:outerShdw dist="38100" dir="2700000" algn="ctr" rotWithShape="0">
                        <a:schemeClr val="tx1"/>
                      </a:outerShdw>
                    </a:effectLst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42" name="Graphic 4">
                    <a:extLst>
                      <a:ext uri="{FF2B5EF4-FFF2-40B4-BE49-F238E27FC236}">
                        <a16:creationId xmlns:a16="http://schemas.microsoft.com/office/drawing/2014/main" id="{F81F1004-BB75-47B0-B56C-30A3DDD382F2}"/>
                      </a:ext>
                    </a:extLst>
                  </p:cNvPr>
                  <p:cNvGrpSpPr/>
                  <p:nvPr/>
                </p:nvGrpSpPr>
                <p:grpSpPr>
                  <a:xfrm>
                    <a:off x="869739" y="3416936"/>
                    <a:ext cx="1766019" cy="2070988"/>
                    <a:chOff x="869739" y="3416936"/>
                    <a:chExt cx="1766019" cy="2070988"/>
                  </a:xfrm>
                </p:grpSpPr>
                <p:sp>
                  <p:nvSpPr>
                    <p:cNvPr id="309" name="Freeform: Shape 308">
                      <a:extLst>
                        <a:ext uri="{FF2B5EF4-FFF2-40B4-BE49-F238E27FC236}">
                          <a16:creationId xmlns:a16="http://schemas.microsoft.com/office/drawing/2014/main" id="{A11CFCD3-74C0-4938-ADB2-C145BBF94D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8374" y="4804791"/>
                      <a:ext cx="683132" cy="683133"/>
                    </a:xfrm>
                    <a:custGeom>
                      <a:avLst/>
                      <a:gdLst>
                        <a:gd name="connsiteX0" fmla="*/ 683133 w 683132"/>
                        <a:gd name="connsiteY0" fmla="*/ 341566 h 683133"/>
                        <a:gd name="connsiteX1" fmla="*/ 341567 w 683132"/>
                        <a:gd name="connsiteY1" fmla="*/ 683133 h 683133"/>
                        <a:gd name="connsiteX2" fmla="*/ 0 w 683132"/>
                        <a:gd name="connsiteY2" fmla="*/ 341566 h 683133"/>
                        <a:gd name="connsiteX3" fmla="*/ 341567 w 683132"/>
                        <a:gd name="connsiteY3" fmla="*/ 0 h 683133"/>
                        <a:gd name="connsiteX4" fmla="*/ 683133 w 683132"/>
                        <a:gd name="connsiteY4" fmla="*/ 341566 h 6831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83132" h="683133">
                          <a:moveTo>
                            <a:pt x="683133" y="341566"/>
                          </a:moveTo>
                          <a:cubicBezTo>
                            <a:pt x="683133" y="530208"/>
                            <a:pt x="530209" y="683133"/>
                            <a:pt x="341567" y="683133"/>
                          </a:cubicBezTo>
                          <a:cubicBezTo>
                            <a:pt x="152925" y="683133"/>
                            <a:pt x="0" y="530208"/>
                            <a:pt x="0" y="341566"/>
                          </a:cubicBezTo>
                          <a:cubicBezTo>
                            <a:pt x="0" y="152924"/>
                            <a:pt x="152925" y="0"/>
                            <a:pt x="341567" y="0"/>
                          </a:cubicBezTo>
                          <a:cubicBezTo>
                            <a:pt x="530209" y="0"/>
                            <a:pt x="683133" y="152924"/>
                            <a:pt x="683133" y="341566"/>
                          </a:cubicBezTo>
                          <a:close/>
                        </a:path>
                      </a:pathLst>
                    </a:custGeom>
                    <a:solidFill>
                      <a:srgbClr val="FF5252"/>
                    </a:solidFill>
                    <a:ln w="9525" cap="flat">
                      <a:noFill/>
                      <a:prstDash val="solid"/>
                      <a:miter/>
                    </a:ln>
                    <a:effectLst>
                      <a:outerShdw dist="38100" dir="2700000" algn="ctr" rotWithShape="0">
                        <a:schemeClr val="tx1"/>
                      </a:outerShdw>
                    </a:effectLst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0" name="Freeform: Shape 309">
                      <a:extLst>
                        <a:ext uri="{FF2B5EF4-FFF2-40B4-BE49-F238E27FC236}">
                          <a16:creationId xmlns:a16="http://schemas.microsoft.com/office/drawing/2014/main" id="{B90E01E2-898D-4B92-9503-57E7442AEA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9739" y="3416936"/>
                      <a:ext cx="733603" cy="776826"/>
                    </a:xfrm>
                    <a:custGeom>
                      <a:avLst/>
                      <a:gdLst>
                        <a:gd name="connsiteX0" fmla="*/ 630746 w 630745"/>
                        <a:gd name="connsiteY0" fmla="*/ 315373 h 630745"/>
                        <a:gd name="connsiteX1" fmla="*/ 315373 w 630745"/>
                        <a:gd name="connsiteY1" fmla="*/ 630745 h 630745"/>
                        <a:gd name="connsiteX2" fmla="*/ 0 w 630745"/>
                        <a:gd name="connsiteY2" fmla="*/ 315373 h 630745"/>
                        <a:gd name="connsiteX3" fmla="*/ 315373 w 630745"/>
                        <a:gd name="connsiteY3" fmla="*/ 0 h 630745"/>
                        <a:gd name="connsiteX4" fmla="*/ 630746 w 630745"/>
                        <a:gd name="connsiteY4" fmla="*/ 315373 h 6307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30745" h="630745">
                          <a:moveTo>
                            <a:pt x="630746" y="315373"/>
                          </a:moveTo>
                          <a:cubicBezTo>
                            <a:pt x="630746" y="489548"/>
                            <a:pt x="489548" y="630745"/>
                            <a:pt x="315373" y="630745"/>
                          </a:cubicBezTo>
                          <a:cubicBezTo>
                            <a:pt x="141197" y="630745"/>
                            <a:pt x="0" y="489548"/>
                            <a:pt x="0" y="315373"/>
                          </a:cubicBezTo>
                          <a:cubicBezTo>
                            <a:pt x="0" y="141197"/>
                            <a:pt x="141197" y="0"/>
                            <a:pt x="315373" y="0"/>
                          </a:cubicBezTo>
                          <a:cubicBezTo>
                            <a:pt x="489548" y="0"/>
                            <a:pt x="630746" y="141197"/>
                            <a:pt x="630746" y="315373"/>
                          </a:cubicBezTo>
                          <a:close/>
                        </a:path>
                      </a:pathLst>
                    </a:custGeom>
                    <a:solidFill>
                      <a:srgbClr val="FF5252"/>
                    </a:solidFill>
                    <a:ln w="9525" cap="flat">
                      <a:noFill/>
                      <a:prstDash val="solid"/>
                      <a:miter/>
                    </a:ln>
                    <a:effectLst>
                      <a:outerShdw dist="38100" dir="2700000" algn="ctr" rotWithShape="0">
                        <a:schemeClr val="tx1"/>
                      </a:outerShdw>
                    </a:effectLst>
                  </p:spPr>
                  <p:txBody>
                    <a:bodyPr rtlCol="0" anchor="ctr"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Padel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p:txBody>
                </p:sp>
                <p:grpSp>
                  <p:nvGrpSpPr>
                    <p:cNvPr id="311" name="Graphic 4">
                      <a:extLst>
                        <a:ext uri="{FF2B5EF4-FFF2-40B4-BE49-F238E27FC236}">
                          <a16:creationId xmlns:a16="http://schemas.microsoft.com/office/drawing/2014/main" id="{FD505FB1-2FF4-4B30-8A12-3F4C3CEF1B3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784223" y="3881247"/>
                      <a:ext cx="851535" cy="851534"/>
                      <a:chOff x="1784223" y="3881247"/>
                      <a:chExt cx="851535" cy="851534"/>
                    </a:xfrm>
                  </p:grpSpPr>
                  <p:sp>
                    <p:nvSpPr>
                      <p:cNvPr id="312" name="Freeform: Shape 311">
                        <a:extLst>
                          <a:ext uri="{FF2B5EF4-FFF2-40B4-BE49-F238E27FC236}">
                            <a16:creationId xmlns:a16="http://schemas.microsoft.com/office/drawing/2014/main" id="{7694B104-93E8-40D7-ABD4-625A2791A9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784223" y="3881247"/>
                        <a:ext cx="851535" cy="851534"/>
                      </a:xfrm>
                      <a:custGeom>
                        <a:avLst/>
                        <a:gdLst>
                          <a:gd name="connsiteX0" fmla="*/ 851535 w 851535"/>
                          <a:gd name="connsiteY0" fmla="*/ 425767 h 851534"/>
                          <a:gd name="connsiteX1" fmla="*/ 425768 w 851535"/>
                          <a:gd name="connsiteY1" fmla="*/ 851535 h 851534"/>
                          <a:gd name="connsiteX2" fmla="*/ 0 w 851535"/>
                          <a:gd name="connsiteY2" fmla="*/ 425767 h 851534"/>
                          <a:gd name="connsiteX3" fmla="*/ 425768 w 851535"/>
                          <a:gd name="connsiteY3" fmla="*/ 0 h 851534"/>
                          <a:gd name="connsiteX4" fmla="*/ 851535 w 851535"/>
                          <a:gd name="connsiteY4" fmla="*/ 425767 h 85153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851535" h="851534">
                            <a:moveTo>
                              <a:pt x="851535" y="425767"/>
                            </a:moveTo>
                            <a:cubicBezTo>
                              <a:pt x="851535" y="660912"/>
                              <a:pt x="660912" y="851535"/>
                              <a:pt x="425768" y="851535"/>
                            </a:cubicBezTo>
                            <a:cubicBezTo>
                              <a:pt x="190623" y="851535"/>
                              <a:pt x="0" y="660912"/>
                              <a:pt x="0" y="425767"/>
                            </a:cubicBezTo>
                            <a:cubicBezTo>
                              <a:pt x="0" y="190622"/>
                              <a:pt x="190623" y="0"/>
                              <a:pt x="425768" y="0"/>
                            </a:cubicBezTo>
                            <a:cubicBezTo>
                              <a:pt x="660913" y="0"/>
                              <a:pt x="851535" y="190622"/>
                              <a:pt x="851535" y="425767"/>
                            </a:cubicBezTo>
                            <a:close/>
                          </a:path>
                        </a:pathLst>
                      </a:custGeom>
                      <a:solidFill>
                        <a:srgbClr val="CD3333"/>
                      </a:solidFill>
                      <a:ln w="9525" cap="flat">
                        <a:noFill/>
                        <a:prstDash val="solid"/>
                        <a:miter/>
                      </a:ln>
                      <a:effectLst>
                        <a:outerShdw dist="38100" dir="2700000" algn="ctr" rotWithShape="0">
                          <a:schemeClr val="tx1"/>
                        </a:outerShdw>
                      </a:effectLst>
                    </p:spPr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>
                            <a:solidFill>
                              <a:schemeClr val="bg1"/>
                            </a:solidFill>
                          </a:rPr>
                          <a:t>Hotel</a:t>
                        </a:r>
                      </a:p>
                    </p:txBody>
                  </p:sp>
                  <p:sp>
                    <p:nvSpPr>
                      <p:cNvPr id="313" name="Freeform: Shape 312">
                        <a:extLst>
                          <a:ext uri="{FF2B5EF4-FFF2-40B4-BE49-F238E27FC236}">
                            <a16:creationId xmlns:a16="http://schemas.microsoft.com/office/drawing/2014/main" id="{1FFCEA59-3082-483A-B7CB-EFC985C72E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4612" y="3951636"/>
                        <a:ext cx="710755" cy="710755"/>
                      </a:xfrm>
                      <a:custGeom>
                        <a:avLst/>
                        <a:gdLst>
                          <a:gd name="connsiteX0" fmla="*/ 710756 w 710755"/>
                          <a:gd name="connsiteY0" fmla="*/ 355378 h 710755"/>
                          <a:gd name="connsiteX1" fmla="*/ 355378 w 710755"/>
                          <a:gd name="connsiteY1" fmla="*/ 710755 h 710755"/>
                          <a:gd name="connsiteX2" fmla="*/ 0 w 710755"/>
                          <a:gd name="connsiteY2" fmla="*/ 355378 h 710755"/>
                          <a:gd name="connsiteX3" fmla="*/ 355378 w 710755"/>
                          <a:gd name="connsiteY3" fmla="*/ 0 h 710755"/>
                          <a:gd name="connsiteX4" fmla="*/ 710756 w 710755"/>
                          <a:gd name="connsiteY4" fmla="*/ 355378 h 7107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10755" h="710755">
                            <a:moveTo>
                              <a:pt x="710756" y="355378"/>
                            </a:moveTo>
                            <a:cubicBezTo>
                              <a:pt x="710756" y="551647"/>
                              <a:pt x="551648" y="710755"/>
                              <a:pt x="355378" y="710755"/>
                            </a:cubicBezTo>
                            <a:cubicBezTo>
                              <a:pt x="159108" y="710755"/>
                              <a:pt x="0" y="551647"/>
                              <a:pt x="0" y="355378"/>
                            </a:cubicBezTo>
                            <a:cubicBezTo>
                              <a:pt x="0" y="159108"/>
                              <a:pt x="159108" y="0"/>
                              <a:pt x="355378" y="0"/>
                            </a:cubicBezTo>
                            <a:cubicBezTo>
                              <a:pt x="551648" y="0"/>
                              <a:pt x="710756" y="159108"/>
                              <a:pt x="710756" y="355378"/>
                            </a:cubicBezTo>
                            <a:close/>
                          </a:path>
                        </a:pathLst>
                      </a:custGeom>
                      <a:noFill/>
                      <a:ln w="26458" cap="flat">
                        <a:solidFill>
                          <a:srgbClr val="FF616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43" name="Graphic 4">
                    <a:extLst>
                      <a:ext uri="{FF2B5EF4-FFF2-40B4-BE49-F238E27FC236}">
                        <a16:creationId xmlns:a16="http://schemas.microsoft.com/office/drawing/2014/main" id="{68A295DB-6E94-4FF1-BCF4-E3FC73D648E6}"/>
                      </a:ext>
                    </a:extLst>
                  </p:cNvPr>
                  <p:cNvGrpSpPr/>
                  <p:nvPr/>
                </p:nvGrpSpPr>
                <p:grpSpPr>
                  <a:xfrm>
                    <a:off x="552640" y="866775"/>
                    <a:ext cx="4045077" cy="2412301"/>
                    <a:chOff x="552640" y="866775"/>
                    <a:chExt cx="4045077" cy="2412301"/>
                  </a:xfrm>
                </p:grpSpPr>
                <p:grpSp>
                  <p:nvGrpSpPr>
                    <p:cNvPr id="299" name="Graphic 4">
                      <a:extLst>
                        <a:ext uri="{FF2B5EF4-FFF2-40B4-BE49-F238E27FC236}">
                          <a16:creationId xmlns:a16="http://schemas.microsoft.com/office/drawing/2014/main" id="{07AE8051-0011-4A5E-A18D-BF3E6F1B18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700623" y="1985010"/>
                      <a:ext cx="1294066" cy="1294066"/>
                      <a:chOff x="2700623" y="1985010"/>
                      <a:chExt cx="1294066" cy="1294066"/>
                    </a:xfrm>
                  </p:grpSpPr>
                  <p:sp>
                    <p:nvSpPr>
                      <p:cNvPr id="307" name="Freeform: Shape 306">
                        <a:extLst>
                          <a:ext uri="{FF2B5EF4-FFF2-40B4-BE49-F238E27FC236}">
                            <a16:creationId xmlns:a16="http://schemas.microsoft.com/office/drawing/2014/main" id="{09053831-944F-4A0D-8598-DE6A0F7577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700623" y="1985010"/>
                        <a:ext cx="1294066" cy="1294066"/>
                      </a:xfrm>
                      <a:custGeom>
                        <a:avLst/>
                        <a:gdLst>
                          <a:gd name="connsiteX0" fmla="*/ 1294067 w 1294066"/>
                          <a:gd name="connsiteY0" fmla="*/ 647033 h 1294066"/>
                          <a:gd name="connsiteX1" fmla="*/ 647033 w 1294066"/>
                          <a:gd name="connsiteY1" fmla="*/ 1294067 h 1294066"/>
                          <a:gd name="connsiteX2" fmla="*/ 0 w 1294066"/>
                          <a:gd name="connsiteY2" fmla="*/ 647033 h 1294066"/>
                          <a:gd name="connsiteX3" fmla="*/ 647033 w 1294066"/>
                          <a:gd name="connsiteY3" fmla="*/ 0 h 1294066"/>
                          <a:gd name="connsiteX4" fmla="*/ 1294067 w 1294066"/>
                          <a:gd name="connsiteY4" fmla="*/ 647033 h 12940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94066" h="1294066">
                            <a:moveTo>
                              <a:pt x="1294067" y="647033"/>
                            </a:moveTo>
                            <a:cubicBezTo>
                              <a:pt x="1294067" y="1004380"/>
                              <a:pt x="1004380" y="1294067"/>
                              <a:pt x="647033" y="1294067"/>
                            </a:cubicBezTo>
                            <a:cubicBezTo>
                              <a:pt x="289687" y="1294067"/>
                              <a:pt x="0" y="1004380"/>
                              <a:pt x="0" y="647033"/>
                            </a:cubicBezTo>
                            <a:cubicBezTo>
                              <a:pt x="0" y="289687"/>
                              <a:pt x="289687" y="0"/>
                              <a:pt x="647033" y="0"/>
                            </a:cubicBezTo>
                            <a:cubicBezTo>
                              <a:pt x="1004380" y="0"/>
                              <a:pt x="1294067" y="289687"/>
                              <a:pt x="1294067" y="64703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 w="9525" cap="flat">
                        <a:noFill/>
                        <a:prstDash val="solid"/>
                        <a:miter/>
                      </a:ln>
                      <a:effectLst>
                        <a:outerShdw dist="38100" dir="2700000" algn="tl" rotWithShape="0">
                          <a:schemeClr val="tx1"/>
                        </a:outerShdw>
                      </a:effectLst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08" name="Freeform: Shape 307">
                        <a:extLst>
                          <a:ext uri="{FF2B5EF4-FFF2-40B4-BE49-F238E27FC236}">
                            <a16:creationId xmlns:a16="http://schemas.microsoft.com/office/drawing/2014/main" id="{386743EB-C7BE-4F4C-8E0E-D0358F1D8D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722265" y="2061346"/>
                        <a:ext cx="1251124" cy="1086802"/>
                      </a:xfrm>
                      <a:custGeom>
                        <a:avLst/>
                        <a:gdLst>
                          <a:gd name="connsiteX0" fmla="*/ 1086803 w 1086802"/>
                          <a:gd name="connsiteY0" fmla="*/ 543401 h 1086802"/>
                          <a:gd name="connsiteX1" fmla="*/ 543401 w 1086802"/>
                          <a:gd name="connsiteY1" fmla="*/ 1086803 h 1086802"/>
                          <a:gd name="connsiteX2" fmla="*/ 0 w 1086802"/>
                          <a:gd name="connsiteY2" fmla="*/ 543401 h 1086802"/>
                          <a:gd name="connsiteX3" fmla="*/ 543401 w 1086802"/>
                          <a:gd name="connsiteY3" fmla="*/ 0 h 1086802"/>
                          <a:gd name="connsiteX4" fmla="*/ 1086803 w 1086802"/>
                          <a:gd name="connsiteY4" fmla="*/ 543401 h 10868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086802" h="1086802">
                            <a:moveTo>
                              <a:pt x="1086803" y="543401"/>
                            </a:moveTo>
                            <a:cubicBezTo>
                              <a:pt x="1086803" y="843514"/>
                              <a:pt x="843514" y="1086803"/>
                              <a:pt x="543401" y="1086803"/>
                            </a:cubicBezTo>
                            <a:cubicBezTo>
                              <a:pt x="243289" y="1086803"/>
                              <a:pt x="0" y="843514"/>
                              <a:pt x="0" y="543401"/>
                            </a:cubicBezTo>
                            <a:cubicBezTo>
                              <a:pt x="0" y="243289"/>
                              <a:pt x="243289" y="0"/>
                              <a:pt x="543401" y="0"/>
                            </a:cubicBezTo>
                            <a:cubicBezTo>
                              <a:pt x="843514" y="0"/>
                              <a:pt x="1086803" y="243289"/>
                              <a:pt x="1086803" y="54340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>
                            <a:solidFill>
                              <a:schemeClr val="accent4">
                                <a:lumMod val="75000"/>
                              </a:schemeClr>
                            </a:solidFill>
                          </a:rPr>
                          <a:t>NÖJESPARK</a:t>
                        </a:r>
                      </a:p>
                    </p:txBody>
                  </p:sp>
                </p:grpSp>
                <p:sp>
                  <p:nvSpPr>
                    <p:cNvPr id="300" name="Freeform: Shape 299">
                      <a:extLst>
                        <a:ext uri="{FF2B5EF4-FFF2-40B4-BE49-F238E27FC236}">
                          <a16:creationId xmlns:a16="http://schemas.microsoft.com/office/drawing/2014/main" id="{C7D645EA-1657-4F1D-9EE0-3F8DE4A4D3B2}"/>
                        </a:ext>
                      </a:extLst>
                    </p:cNvPr>
                    <p:cNvSpPr/>
                    <p:nvPr/>
                  </p:nvSpPr>
                  <p:spPr>
                    <a:xfrm rot="1405699">
                      <a:off x="2117312" y="1886997"/>
                      <a:ext cx="476440" cy="476440"/>
                    </a:xfrm>
                    <a:custGeom>
                      <a:avLst/>
                      <a:gdLst>
                        <a:gd name="connsiteX0" fmla="*/ 476440 w 476440"/>
                        <a:gd name="connsiteY0" fmla="*/ 238220 h 476440"/>
                        <a:gd name="connsiteX1" fmla="*/ 238220 w 476440"/>
                        <a:gd name="connsiteY1" fmla="*/ 476440 h 476440"/>
                        <a:gd name="connsiteX2" fmla="*/ 0 w 476440"/>
                        <a:gd name="connsiteY2" fmla="*/ 238220 h 476440"/>
                        <a:gd name="connsiteX3" fmla="*/ 238220 w 476440"/>
                        <a:gd name="connsiteY3" fmla="*/ 0 h 476440"/>
                        <a:gd name="connsiteX4" fmla="*/ 476440 w 476440"/>
                        <a:gd name="connsiteY4" fmla="*/ 238220 h 476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6440" h="476440">
                          <a:moveTo>
                            <a:pt x="476440" y="238220"/>
                          </a:moveTo>
                          <a:cubicBezTo>
                            <a:pt x="476440" y="369786"/>
                            <a:pt x="369786" y="476440"/>
                            <a:pt x="238220" y="476440"/>
                          </a:cubicBezTo>
                          <a:cubicBezTo>
                            <a:pt x="106655" y="476440"/>
                            <a:pt x="0" y="369786"/>
                            <a:pt x="0" y="238220"/>
                          </a:cubicBezTo>
                          <a:cubicBezTo>
                            <a:pt x="0" y="106655"/>
                            <a:pt x="106655" y="0"/>
                            <a:pt x="238220" y="0"/>
                          </a:cubicBezTo>
                          <a:cubicBezTo>
                            <a:pt x="369786" y="0"/>
                            <a:pt x="476440" y="106655"/>
                            <a:pt x="476440" y="238220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 w="9525" cap="flat">
                      <a:noFill/>
                      <a:prstDash val="solid"/>
                      <a:miter/>
                    </a:ln>
                    <a:effectLst>
                      <a:outerShdw dist="38100" dir="2700000" algn="tl" rotWithShape="0">
                        <a:schemeClr val="tx1"/>
                      </a:outerShdw>
                    </a:effectLst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1" name="Freeform: Shape 300">
                      <a:extLst>
                        <a:ext uri="{FF2B5EF4-FFF2-40B4-BE49-F238E27FC236}">
                          <a16:creationId xmlns:a16="http://schemas.microsoft.com/office/drawing/2014/main" id="{CAA1C033-EA7E-4637-8FF7-69E55D8AF0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14584" y="1538573"/>
                      <a:ext cx="683133" cy="683133"/>
                    </a:xfrm>
                    <a:custGeom>
                      <a:avLst/>
                      <a:gdLst>
                        <a:gd name="connsiteX0" fmla="*/ 683133 w 683133"/>
                        <a:gd name="connsiteY0" fmla="*/ 341567 h 683133"/>
                        <a:gd name="connsiteX1" fmla="*/ 341567 w 683133"/>
                        <a:gd name="connsiteY1" fmla="*/ 683133 h 683133"/>
                        <a:gd name="connsiteX2" fmla="*/ 0 w 683133"/>
                        <a:gd name="connsiteY2" fmla="*/ 341567 h 683133"/>
                        <a:gd name="connsiteX3" fmla="*/ 341567 w 683133"/>
                        <a:gd name="connsiteY3" fmla="*/ 0 h 683133"/>
                        <a:gd name="connsiteX4" fmla="*/ 683133 w 683133"/>
                        <a:gd name="connsiteY4" fmla="*/ 341567 h 6831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83133" h="683133">
                          <a:moveTo>
                            <a:pt x="683133" y="341567"/>
                          </a:moveTo>
                          <a:cubicBezTo>
                            <a:pt x="683133" y="530208"/>
                            <a:pt x="530209" y="683133"/>
                            <a:pt x="341567" y="683133"/>
                          </a:cubicBezTo>
                          <a:cubicBezTo>
                            <a:pt x="152925" y="683133"/>
                            <a:pt x="0" y="530208"/>
                            <a:pt x="0" y="341567"/>
                          </a:cubicBezTo>
                          <a:cubicBezTo>
                            <a:pt x="0" y="152925"/>
                            <a:pt x="152925" y="0"/>
                            <a:pt x="341567" y="0"/>
                          </a:cubicBezTo>
                          <a:cubicBezTo>
                            <a:pt x="530209" y="0"/>
                            <a:pt x="683133" y="152925"/>
                            <a:pt x="683133" y="341567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 w="9525" cap="flat">
                      <a:noFill/>
                      <a:prstDash val="solid"/>
                      <a:miter/>
                    </a:ln>
                    <a:effectLst>
                      <a:outerShdw dist="38100" dir="2700000" algn="tl" rotWithShape="0">
                        <a:schemeClr val="tx1"/>
                      </a:outerShdw>
                    </a:effectLst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2" name="Freeform: Shape 301">
                      <a:extLst>
                        <a:ext uri="{FF2B5EF4-FFF2-40B4-BE49-F238E27FC236}">
                          <a16:creationId xmlns:a16="http://schemas.microsoft.com/office/drawing/2014/main" id="{B23573A7-AC81-4559-8337-BFBEF05D542B}"/>
                        </a:ext>
                      </a:extLst>
                    </p:cNvPr>
                    <p:cNvSpPr/>
                    <p:nvPr/>
                  </p:nvSpPr>
                  <p:spPr>
                    <a:xfrm rot="21563365">
                      <a:off x="1809940" y="2649759"/>
                      <a:ext cx="476440" cy="476440"/>
                    </a:xfrm>
                    <a:custGeom>
                      <a:avLst/>
                      <a:gdLst>
                        <a:gd name="connsiteX0" fmla="*/ 476440 w 476440"/>
                        <a:gd name="connsiteY0" fmla="*/ 238220 h 476440"/>
                        <a:gd name="connsiteX1" fmla="*/ 238220 w 476440"/>
                        <a:gd name="connsiteY1" fmla="*/ 476440 h 476440"/>
                        <a:gd name="connsiteX2" fmla="*/ 0 w 476440"/>
                        <a:gd name="connsiteY2" fmla="*/ 238220 h 476440"/>
                        <a:gd name="connsiteX3" fmla="*/ 238220 w 476440"/>
                        <a:gd name="connsiteY3" fmla="*/ 0 h 476440"/>
                        <a:gd name="connsiteX4" fmla="*/ 476440 w 476440"/>
                        <a:gd name="connsiteY4" fmla="*/ 238220 h 476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6440" h="476440">
                          <a:moveTo>
                            <a:pt x="476440" y="238220"/>
                          </a:moveTo>
                          <a:cubicBezTo>
                            <a:pt x="476440" y="369786"/>
                            <a:pt x="369786" y="476440"/>
                            <a:pt x="238220" y="476440"/>
                          </a:cubicBezTo>
                          <a:cubicBezTo>
                            <a:pt x="106655" y="476440"/>
                            <a:pt x="0" y="369786"/>
                            <a:pt x="0" y="238220"/>
                          </a:cubicBezTo>
                          <a:cubicBezTo>
                            <a:pt x="0" y="106655"/>
                            <a:pt x="106655" y="0"/>
                            <a:pt x="238220" y="0"/>
                          </a:cubicBezTo>
                          <a:cubicBezTo>
                            <a:pt x="369786" y="0"/>
                            <a:pt x="476440" y="106655"/>
                            <a:pt x="476440" y="238220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 w="9525" cap="flat">
                      <a:noFill/>
                      <a:prstDash val="solid"/>
                      <a:miter/>
                    </a:ln>
                    <a:effectLst>
                      <a:outerShdw dist="38100" dir="2700000" algn="tl" rotWithShape="0">
                        <a:schemeClr val="tx1"/>
                      </a:outerShdw>
                    </a:effectLst>
                  </p:spPr>
                  <p:txBody>
                    <a:bodyPr rtlCol="0" anchor="ctr"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Transfer</a:t>
                      </a:r>
                    </a:p>
                  </p:txBody>
                </p:sp>
                <p:grpSp>
                  <p:nvGrpSpPr>
                    <p:cNvPr id="303" name="Graphic 4">
                      <a:extLst>
                        <a:ext uri="{FF2B5EF4-FFF2-40B4-BE49-F238E27FC236}">
                          <a16:creationId xmlns:a16="http://schemas.microsoft.com/office/drawing/2014/main" id="{525F4EFB-CBC8-426E-9855-FE08E13775D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52640" y="2176938"/>
                      <a:ext cx="775144" cy="775144"/>
                      <a:chOff x="552640" y="2176938"/>
                      <a:chExt cx="775144" cy="775144"/>
                    </a:xfrm>
                  </p:grpSpPr>
                  <p:sp>
                    <p:nvSpPr>
                      <p:cNvPr id="305" name="Freeform: Shape 304">
                        <a:extLst>
                          <a:ext uri="{FF2B5EF4-FFF2-40B4-BE49-F238E27FC236}">
                            <a16:creationId xmlns:a16="http://schemas.microsoft.com/office/drawing/2014/main" id="{7450B631-D703-4E74-8AE8-28C4045718AE}"/>
                          </a:ext>
                        </a:extLst>
                      </p:cNvPr>
                      <p:cNvSpPr/>
                      <p:nvPr/>
                    </p:nvSpPr>
                    <p:spPr>
                      <a:xfrm rot="1190383">
                        <a:off x="552640" y="2176938"/>
                        <a:ext cx="775144" cy="775144"/>
                      </a:xfrm>
                      <a:custGeom>
                        <a:avLst/>
                        <a:gdLst>
                          <a:gd name="connsiteX0" fmla="*/ 775145 w 775144"/>
                          <a:gd name="connsiteY0" fmla="*/ 387572 h 775144"/>
                          <a:gd name="connsiteX1" fmla="*/ 387572 w 775144"/>
                          <a:gd name="connsiteY1" fmla="*/ 775145 h 775144"/>
                          <a:gd name="connsiteX2" fmla="*/ 0 w 775144"/>
                          <a:gd name="connsiteY2" fmla="*/ 387572 h 775144"/>
                          <a:gd name="connsiteX3" fmla="*/ 387572 w 775144"/>
                          <a:gd name="connsiteY3" fmla="*/ 0 h 775144"/>
                          <a:gd name="connsiteX4" fmla="*/ 775145 w 775144"/>
                          <a:gd name="connsiteY4" fmla="*/ 387572 h 77514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75144" h="775144">
                            <a:moveTo>
                              <a:pt x="775145" y="387572"/>
                            </a:moveTo>
                            <a:cubicBezTo>
                              <a:pt x="775145" y="601623"/>
                              <a:pt x="601623" y="775145"/>
                              <a:pt x="387572" y="775145"/>
                            </a:cubicBezTo>
                            <a:cubicBezTo>
                              <a:pt x="173522" y="775145"/>
                              <a:pt x="0" y="601623"/>
                              <a:pt x="0" y="387572"/>
                            </a:cubicBezTo>
                            <a:cubicBezTo>
                              <a:pt x="0" y="173522"/>
                              <a:pt x="173522" y="0"/>
                              <a:pt x="387572" y="0"/>
                            </a:cubicBezTo>
                            <a:cubicBezTo>
                              <a:pt x="601623" y="0"/>
                              <a:pt x="775145" y="173522"/>
                              <a:pt x="775145" y="387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 w="9525" cap="flat">
                        <a:noFill/>
                        <a:prstDash val="solid"/>
                        <a:miter/>
                      </a:ln>
                      <a:effectLst>
                        <a:outerShdw dist="38100" dir="2700000" algn="tl" rotWithShape="0">
                          <a:schemeClr val="tx1"/>
                        </a:outerShdw>
                      </a:effectLst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06" name="Freeform: Shape 305">
                        <a:extLst>
                          <a:ext uri="{FF2B5EF4-FFF2-40B4-BE49-F238E27FC236}">
                            <a16:creationId xmlns:a16="http://schemas.microsoft.com/office/drawing/2014/main" id="{DC06579E-42AE-4BE6-8D32-8867E79322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6743" y="2241042"/>
                        <a:ext cx="646938" cy="646938"/>
                      </a:xfrm>
                      <a:custGeom>
                        <a:avLst/>
                        <a:gdLst>
                          <a:gd name="connsiteX0" fmla="*/ 646938 w 646938"/>
                          <a:gd name="connsiteY0" fmla="*/ 323469 h 646938"/>
                          <a:gd name="connsiteX1" fmla="*/ 323469 w 646938"/>
                          <a:gd name="connsiteY1" fmla="*/ 646938 h 646938"/>
                          <a:gd name="connsiteX2" fmla="*/ 0 w 646938"/>
                          <a:gd name="connsiteY2" fmla="*/ 323469 h 646938"/>
                          <a:gd name="connsiteX3" fmla="*/ 323469 w 646938"/>
                          <a:gd name="connsiteY3" fmla="*/ 0 h 646938"/>
                          <a:gd name="connsiteX4" fmla="*/ 646938 w 646938"/>
                          <a:gd name="connsiteY4" fmla="*/ 323469 h 6469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46938" h="646938">
                            <a:moveTo>
                              <a:pt x="646938" y="323469"/>
                            </a:moveTo>
                            <a:cubicBezTo>
                              <a:pt x="646938" y="502116"/>
                              <a:pt x="502116" y="646938"/>
                              <a:pt x="323469" y="646938"/>
                            </a:cubicBezTo>
                            <a:cubicBezTo>
                              <a:pt x="144822" y="646938"/>
                              <a:pt x="0" y="502116"/>
                              <a:pt x="0" y="323469"/>
                            </a:cubicBezTo>
                            <a:cubicBezTo>
                              <a:pt x="0" y="144822"/>
                              <a:pt x="144822" y="0"/>
                              <a:pt x="323469" y="0"/>
                            </a:cubicBezTo>
                            <a:cubicBezTo>
                              <a:pt x="502116" y="0"/>
                              <a:pt x="646938" y="144822"/>
                              <a:pt x="646938" y="323469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600" dirty="0">
                            <a:solidFill>
                              <a:schemeClr val="accent4">
                                <a:lumMod val="75000"/>
                              </a:schemeClr>
                            </a:solidFill>
                          </a:rPr>
                          <a:t>Hotel</a:t>
                        </a:r>
                      </a:p>
                    </p:txBody>
                  </p:sp>
                </p:grpSp>
                <p:sp>
                  <p:nvSpPr>
                    <p:cNvPr id="304" name="Freeform: Shape 303">
                      <a:extLst>
                        <a:ext uri="{FF2B5EF4-FFF2-40B4-BE49-F238E27FC236}">
                          <a16:creationId xmlns:a16="http://schemas.microsoft.com/office/drawing/2014/main" id="{40908F62-A30A-43F8-A236-A4825DC3AF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9356" y="866775"/>
                      <a:ext cx="775144" cy="775144"/>
                    </a:xfrm>
                    <a:custGeom>
                      <a:avLst/>
                      <a:gdLst>
                        <a:gd name="connsiteX0" fmla="*/ 775145 w 775144"/>
                        <a:gd name="connsiteY0" fmla="*/ 387572 h 775144"/>
                        <a:gd name="connsiteX1" fmla="*/ 387572 w 775144"/>
                        <a:gd name="connsiteY1" fmla="*/ 775145 h 775144"/>
                        <a:gd name="connsiteX2" fmla="*/ 0 w 775144"/>
                        <a:gd name="connsiteY2" fmla="*/ 387572 h 775144"/>
                        <a:gd name="connsiteX3" fmla="*/ 387572 w 775144"/>
                        <a:gd name="connsiteY3" fmla="*/ 0 h 775144"/>
                        <a:gd name="connsiteX4" fmla="*/ 775145 w 775144"/>
                        <a:gd name="connsiteY4" fmla="*/ 387572 h 7751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75144" h="775144">
                          <a:moveTo>
                            <a:pt x="775145" y="387572"/>
                          </a:moveTo>
                          <a:cubicBezTo>
                            <a:pt x="775145" y="601623"/>
                            <a:pt x="601623" y="775145"/>
                            <a:pt x="387572" y="775145"/>
                          </a:cubicBezTo>
                          <a:cubicBezTo>
                            <a:pt x="173522" y="775145"/>
                            <a:pt x="0" y="601623"/>
                            <a:pt x="0" y="387572"/>
                          </a:cubicBezTo>
                          <a:cubicBezTo>
                            <a:pt x="0" y="173522"/>
                            <a:pt x="173522" y="0"/>
                            <a:pt x="387572" y="0"/>
                          </a:cubicBezTo>
                          <a:cubicBezTo>
                            <a:pt x="601623" y="0"/>
                            <a:pt x="775145" y="173522"/>
                            <a:pt x="775145" y="387572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 w="9525" cap="flat">
                      <a:noFill/>
                      <a:prstDash val="solid"/>
                      <a:miter/>
                    </a:ln>
                    <a:effectLst>
                      <a:outerShdw dist="38100" dir="2700000" algn="tl" rotWithShape="0">
                        <a:schemeClr val="tx1"/>
                      </a:outerShdw>
                    </a:effectLst>
                  </p:spPr>
                  <p:txBody>
                    <a:bodyPr rtlCol="0" anchor="ctr"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Camping</a:t>
                      </a:r>
                    </a:p>
                  </p:txBody>
                </p:sp>
              </p:grpSp>
              <p:grpSp>
                <p:nvGrpSpPr>
                  <p:cNvPr id="244" name="Graphic 4">
                    <a:extLst>
                      <a:ext uri="{FF2B5EF4-FFF2-40B4-BE49-F238E27FC236}">
                        <a16:creationId xmlns:a16="http://schemas.microsoft.com/office/drawing/2014/main" id="{19ED77D2-D830-4C8E-BF06-431BD0D01F90}"/>
                      </a:ext>
                    </a:extLst>
                  </p:cNvPr>
                  <p:cNvGrpSpPr/>
                  <p:nvPr/>
                </p:nvGrpSpPr>
                <p:grpSpPr>
                  <a:xfrm>
                    <a:off x="7140702" y="2112930"/>
                    <a:ext cx="4490751" cy="2856357"/>
                    <a:chOff x="7140702" y="2112930"/>
                    <a:chExt cx="4490751" cy="2856357"/>
                  </a:xfrm>
                </p:grpSpPr>
                <p:grpSp>
                  <p:nvGrpSpPr>
                    <p:cNvPr id="283" name="Graphic 4">
                      <a:extLst>
                        <a:ext uri="{FF2B5EF4-FFF2-40B4-BE49-F238E27FC236}">
                          <a16:creationId xmlns:a16="http://schemas.microsoft.com/office/drawing/2014/main" id="{8995538D-AF1F-4F39-84E0-0C1F36124B8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140702" y="2867787"/>
                      <a:ext cx="1294066" cy="1294066"/>
                      <a:chOff x="7140702" y="2867787"/>
                      <a:chExt cx="1294066" cy="1294066"/>
                    </a:xfrm>
                  </p:grpSpPr>
                  <p:sp>
                    <p:nvSpPr>
                      <p:cNvPr id="297" name="Freeform: Shape 296">
                        <a:extLst>
                          <a:ext uri="{FF2B5EF4-FFF2-40B4-BE49-F238E27FC236}">
                            <a16:creationId xmlns:a16="http://schemas.microsoft.com/office/drawing/2014/main" id="{2CB6BB9F-B87F-457B-AFF4-08FED7A80E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40702" y="2867787"/>
                        <a:ext cx="1294066" cy="1294066"/>
                      </a:xfrm>
                      <a:custGeom>
                        <a:avLst/>
                        <a:gdLst>
                          <a:gd name="connsiteX0" fmla="*/ 1294066 w 1294066"/>
                          <a:gd name="connsiteY0" fmla="*/ 647033 h 1294066"/>
                          <a:gd name="connsiteX1" fmla="*/ 647033 w 1294066"/>
                          <a:gd name="connsiteY1" fmla="*/ 1294067 h 1294066"/>
                          <a:gd name="connsiteX2" fmla="*/ 0 w 1294066"/>
                          <a:gd name="connsiteY2" fmla="*/ 647033 h 1294066"/>
                          <a:gd name="connsiteX3" fmla="*/ 647033 w 1294066"/>
                          <a:gd name="connsiteY3" fmla="*/ 0 h 1294066"/>
                          <a:gd name="connsiteX4" fmla="*/ 1294066 w 1294066"/>
                          <a:gd name="connsiteY4" fmla="*/ 647033 h 12940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94066" h="1294066">
                            <a:moveTo>
                              <a:pt x="1294066" y="647033"/>
                            </a:moveTo>
                            <a:cubicBezTo>
                              <a:pt x="1294066" y="1004380"/>
                              <a:pt x="1004380" y="1294067"/>
                              <a:pt x="647033" y="1294067"/>
                            </a:cubicBezTo>
                            <a:cubicBezTo>
                              <a:pt x="289686" y="1294067"/>
                              <a:pt x="0" y="1004380"/>
                              <a:pt x="0" y="647033"/>
                            </a:cubicBezTo>
                            <a:cubicBezTo>
                              <a:pt x="0" y="289687"/>
                              <a:pt x="289686" y="0"/>
                              <a:pt x="647033" y="0"/>
                            </a:cubicBezTo>
                            <a:cubicBezTo>
                              <a:pt x="1004380" y="0"/>
                              <a:pt x="1294066" y="289687"/>
                              <a:pt x="1294066" y="64703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 w="9525" cap="flat">
                        <a:noFill/>
                        <a:prstDash val="solid"/>
                        <a:miter/>
                      </a:ln>
                      <a:effectLst>
                        <a:outerShdw dist="38100" dir="2700000" algn="ctr" rotWithShape="0">
                          <a:schemeClr val="tx1"/>
                        </a:outerShdw>
                      </a:effectLst>
                    </p:spPr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>
                            <a:solidFill>
                              <a:schemeClr val="bg1"/>
                            </a:solidFill>
                          </a:rPr>
                          <a:t>REDERI</a:t>
                        </a:r>
                      </a:p>
                    </p:txBody>
                  </p:sp>
                  <p:sp>
                    <p:nvSpPr>
                      <p:cNvPr id="298" name="Freeform: Shape 297">
                        <a:extLst>
                          <a:ext uri="{FF2B5EF4-FFF2-40B4-BE49-F238E27FC236}">
                            <a16:creationId xmlns:a16="http://schemas.microsoft.com/office/drawing/2014/main" id="{5B0A7EDD-140B-4758-ADE0-48A256695D8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20331" y="2947416"/>
                        <a:ext cx="1134808" cy="1134808"/>
                      </a:xfrm>
                      <a:custGeom>
                        <a:avLst/>
                        <a:gdLst>
                          <a:gd name="connsiteX0" fmla="*/ 1134808 w 1134808"/>
                          <a:gd name="connsiteY0" fmla="*/ 567404 h 1134808"/>
                          <a:gd name="connsiteX1" fmla="*/ 567404 w 1134808"/>
                          <a:gd name="connsiteY1" fmla="*/ 1134809 h 1134808"/>
                          <a:gd name="connsiteX2" fmla="*/ 0 w 1134808"/>
                          <a:gd name="connsiteY2" fmla="*/ 567404 h 1134808"/>
                          <a:gd name="connsiteX3" fmla="*/ 567404 w 1134808"/>
                          <a:gd name="connsiteY3" fmla="*/ 0 h 1134808"/>
                          <a:gd name="connsiteX4" fmla="*/ 1134808 w 1134808"/>
                          <a:gd name="connsiteY4" fmla="*/ 567404 h 11348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34808" h="1134808">
                            <a:moveTo>
                              <a:pt x="1134808" y="567404"/>
                            </a:moveTo>
                            <a:cubicBezTo>
                              <a:pt x="1134808" y="880773"/>
                              <a:pt x="880773" y="1134809"/>
                              <a:pt x="567404" y="1134809"/>
                            </a:cubicBezTo>
                            <a:cubicBezTo>
                              <a:pt x="254035" y="1134809"/>
                              <a:pt x="0" y="880773"/>
                              <a:pt x="0" y="567404"/>
                            </a:cubicBezTo>
                            <a:cubicBezTo>
                              <a:pt x="0" y="254036"/>
                              <a:pt x="254035" y="0"/>
                              <a:pt x="567404" y="0"/>
                            </a:cubicBezTo>
                            <a:cubicBezTo>
                              <a:pt x="880773" y="0"/>
                              <a:pt x="1134808" y="254036"/>
                              <a:pt x="1134808" y="567404"/>
                            </a:cubicBezTo>
                            <a:close/>
                          </a:path>
                        </a:pathLst>
                      </a:custGeom>
                      <a:noFill/>
                      <a:ln w="47625" cap="flat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84" name="Graphic 4">
                      <a:extLst>
                        <a:ext uri="{FF2B5EF4-FFF2-40B4-BE49-F238E27FC236}">
                          <a16:creationId xmlns:a16="http://schemas.microsoft.com/office/drawing/2014/main" id="{9AA48B1C-A88D-4308-A420-EDE041DB596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89893" y="4194238"/>
                      <a:ext cx="476440" cy="476440"/>
                      <a:chOff x="8289893" y="4194238"/>
                      <a:chExt cx="476440" cy="476440"/>
                    </a:xfrm>
                  </p:grpSpPr>
                  <p:sp>
                    <p:nvSpPr>
                      <p:cNvPr id="295" name="Freeform: Shape 294">
                        <a:extLst>
                          <a:ext uri="{FF2B5EF4-FFF2-40B4-BE49-F238E27FC236}">
                            <a16:creationId xmlns:a16="http://schemas.microsoft.com/office/drawing/2014/main" id="{80CF868A-E65D-4348-838F-CE3BC8EC6D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89893" y="4194238"/>
                        <a:ext cx="476440" cy="476440"/>
                      </a:xfrm>
                      <a:custGeom>
                        <a:avLst/>
                        <a:gdLst>
                          <a:gd name="connsiteX0" fmla="*/ 476440 w 476440"/>
                          <a:gd name="connsiteY0" fmla="*/ 238220 h 476440"/>
                          <a:gd name="connsiteX1" fmla="*/ 238220 w 476440"/>
                          <a:gd name="connsiteY1" fmla="*/ 476441 h 476440"/>
                          <a:gd name="connsiteX2" fmla="*/ 0 w 476440"/>
                          <a:gd name="connsiteY2" fmla="*/ 238220 h 476440"/>
                          <a:gd name="connsiteX3" fmla="*/ 238220 w 476440"/>
                          <a:gd name="connsiteY3" fmla="*/ 0 h 476440"/>
                          <a:gd name="connsiteX4" fmla="*/ 476440 w 476440"/>
                          <a:gd name="connsiteY4" fmla="*/ 238220 h 4764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76440" h="476440">
                            <a:moveTo>
                              <a:pt x="476440" y="238220"/>
                            </a:moveTo>
                            <a:cubicBezTo>
                              <a:pt x="476440" y="369786"/>
                              <a:pt x="369785" y="476441"/>
                              <a:pt x="238220" y="476441"/>
                            </a:cubicBezTo>
                            <a:cubicBezTo>
                              <a:pt x="106655" y="476441"/>
                              <a:pt x="0" y="369786"/>
                              <a:pt x="0" y="238220"/>
                            </a:cubicBezTo>
                            <a:cubicBezTo>
                              <a:pt x="0" y="106655"/>
                              <a:pt x="106655" y="0"/>
                              <a:pt x="238220" y="0"/>
                            </a:cubicBezTo>
                            <a:cubicBezTo>
                              <a:pt x="369785" y="0"/>
                              <a:pt x="476440" y="106655"/>
                              <a:pt x="476440" y="23822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96" name="Freeform: Shape 295">
                        <a:extLst>
                          <a:ext uri="{FF2B5EF4-FFF2-40B4-BE49-F238E27FC236}">
                            <a16:creationId xmlns:a16="http://schemas.microsoft.com/office/drawing/2014/main" id="{4D052865-3B86-452A-A0BE-2A1B41C159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89893" y="4194238"/>
                        <a:ext cx="476440" cy="476440"/>
                      </a:xfrm>
                      <a:custGeom>
                        <a:avLst/>
                        <a:gdLst>
                          <a:gd name="connsiteX0" fmla="*/ 476440 w 476440"/>
                          <a:gd name="connsiteY0" fmla="*/ 238220 h 476440"/>
                          <a:gd name="connsiteX1" fmla="*/ 238220 w 476440"/>
                          <a:gd name="connsiteY1" fmla="*/ 476441 h 476440"/>
                          <a:gd name="connsiteX2" fmla="*/ 0 w 476440"/>
                          <a:gd name="connsiteY2" fmla="*/ 238220 h 476440"/>
                          <a:gd name="connsiteX3" fmla="*/ 238220 w 476440"/>
                          <a:gd name="connsiteY3" fmla="*/ 0 h 476440"/>
                          <a:gd name="connsiteX4" fmla="*/ 476440 w 476440"/>
                          <a:gd name="connsiteY4" fmla="*/ 238220 h 4764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76440" h="476440">
                            <a:moveTo>
                              <a:pt x="476440" y="238220"/>
                            </a:moveTo>
                            <a:cubicBezTo>
                              <a:pt x="476440" y="369786"/>
                              <a:pt x="369785" y="476441"/>
                              <a:pt x="238220" y="476441"/>
                            </a:cubicBezTo>
                            <a:cubicBezTo>
                              <a:pt x="106655" y="476441"/>
                              <a:pt x="0" y="369786"/>
                              <a:pt x="0" y="238220"/>
                            </a:cubicBezTo>
                            <a:cubicBezTo>
                              <a:pt x="0" y="106655"/>
                              <a:pt x="106655" y="0"/>
                              <a:pt x="238220" y="0"/>
                            </a:cubicBezTo>
                            <a:cubicBezTo>
                              <a:pt x="369785" y="0"/>
                              <a:pt x="476440" y="106655"/>
                              <a:pt x="476440" y="238220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28575" cap="flat">
                        <a:solidFill>
                          <a:schemeClr val="accent5"/>
                        </a:solidFill>
                        <a:prstDash val="solid"/>
                        <a:miter/>
                      </a:ln>
                      <a:effectLst>
                        <a:outerShdw dist="38100" dir="2700000" algn="ctr" rotWithShape="0">
                          <a:schemeClr val="tx1"/>
                        </a:outerShdw>
                      </a:effectLst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86" name="Graphic 4">
                      <a:extLst>
                        <a:ext uri="{FF2B5EF4-FFF2-40B4-BE49-F238E27FC236}">
                          <a16:creationId xmlns:a16="http://schemas.microsoft.com/office/drawing/2014/main" id="{CB948AC6-8A78-4352-9D3A-ADAB907BC94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626917" y="2112930"/>
                      <a:ext cx="775144" cy="775144"/>
                      <a:chOff x="9626917" y="2112930"/>
                      <a:chExt cx="775144" cy="775144"/>
                    </a:xfrm>
                  </p:grpSpPr>
                  <p:sp>
                    <p:nvSpPr>
                      <p:cNvPr id="291" name="Freeform: Shape 290">
                        <a:extLst>
                          <a:ext uri="{FF2B5EF4-FFF2-40B4-BE49-F238E27FC236}">
                            <a16:creationId xmlns:a16="http://schemas.microsoft.com/office/drawing/2014/main" id="{9AB36A36-BB9A-47BE-87C7-C3BB275E73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626917" y="2112930"/>
                        <a:ext cx="775144" cy="775144"/>
                      </a:xfrm>
                      <a:custGeom>
                        <a:avLst/>
                        <a:gdLst>
                          <a:gd name="connsiteX0" fmla="*/ 775144 w 775144"/>
                          <a:gd name="connsiteY0" fmla="*/ 387572 h 775144"/>
                          <a:gd name="connsiteX1" fmla="*/ 387572 w 775144"/>
                          <a:gd name="connsiteY1" fmla="*/ 775145 h 775144"/>
                          <a:gd name="connsiteX2" fmla="*/ 0 w 775144"/>
                          <a:gd name="connsiteY2" fmla="*/ 387572 h 775144"/>
                          <a:gd name="connsiteX3" fmla="*/ 387572 w 775144"/>
                          <a:gd name="connsiteY3" fmla="*/ 0 h 775144"/>
                          <a:gd name="connsiteX4" fmla="*/ 775144 w 775144"/>
                          <a:gd name="connsiteY4" fmla="*/ 387572 h 77514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75144" h="775144">
                            <a:moveTo>
                              <a:pt x="775144" y="387572"/>
                            </a:moveTo>
                            <a:cubicBezTo>
                              <a:pt x="775144" y="601623"/>
                              <a:pt x="601622" y="775145"/>
                              <a:pt x="387572" y="775145"/>
                            </a:cubicBezTo>
                            <a:cubicBezTo>
                              <a:pt x="173522" y="775145"/>
                              <a:pt x="0" y="601623"/>
                              <a:pt x="0" y="387572"/>
                            </a:cubicBezTo>
                            <a:cubicBezTo>
                              <a:pt x="0" y="173522"/>
                              <a:pt x="173522" y="0"/>
                              <a:pt x="387572" y="0"/>
                            </a:cubicBezTo>
                            <a:cubicBezTo>
                              <a:pt x="601622" y="0"/>
                              <a:pt x="775144" y="173522"/>
                              <a:pt x="775144" y="387572"/>
                            </a:cubicBezTo>
                            <a:close/>
                          </a:path>
                        </a:pathLst>
                      </a:custGeom>
                      <a:solidFill>
                        <a:srgbClr val="487AA8"/>
                      </a:solidFill>
                      <a:ln w="9525" cap="flat">
                        <a:noFill/>
                        <a:prstDash val="solid"/>
                        <a:miter/>
                      </a:ln>
                      <a:effectLst>
                        <a:outerShdw dist="38100" dir="2700000" algn="ctr" rotWithShape="0">
                          <a:schemeClr val="tx1"/>
                        </a:outerShdw>
                      </a:effectLst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92" name="Freeform: Shape 291">
                        <a:extLst>
                          <a:ext uri="{FF2B5EF4-FFF2-40B4-BE49-F238E27FC236}">
                            <a16:creationId xmlns:a16="http://schemas.microsoft.com/office/drawing/2014/main" id="{CF4A8C64-6F46-4924-A4D8-6AF6970A98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706832" y="2192845"/>
                        <a:ext cx="615315" cy="615314"/>
                      </a:xfrm>
                      <a:custGeom>
                        <a:avLst/>
                        <a:gdLst>
                          <a:gd name="connsiteX0" fmla="*/ 615314 w 615315"/>
                          <a:gd name="connsiteY0" fmla="*/ 307658 h 615314"/>
                          <a:gd name="connsiteX1" fmla="*/ 307657 w 615315"/>
                          <a:gd name="connsiteY1" fmla="*/ 615315 h 615314"/>
                          <a:gd name="connsiteX2" fmla="*/ 0 w 615315"/>
                          <a:gd name="connsiteY2" fmla="*/ 307658 h 615314"/>
                          <a:gd name="connsiteX3" fmla="*/ 307657 w 615315"/>
                          <a:gd name="connsiteY3" fmla="*/ 0 h 615314"/>
                          <a:gd name="connsiteX4" fmla="*/ 615314 w 615315"/>
                          <a:gd name="connsiteY4" fmla="*/ 307658 h 6153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15315" h="615314">
                            <a:moveTo>
                              <a:pt x="615314" y="307658"/>
                            </a:moveTo>
                            <a:cubicBezTo>
                              <a:pt x="615314" y="477572"/>
                              <a:pt x="477572" y="615315"/>
                              <a:pt x="307657" y="615315"/>
                            </a:cubicBezTo>
                            <a:cubicBezTo>
                              <a:pt x="137742" y="615315"/>
                              <a:pt x="0" y="477572"/>
                              <a:pt x="0" y="307658"/>
                            </a:cubicBezTo>
                            <a:cubicBezTo>
                              <a:pt x="0" y="137743"/>
                              <a:pt x="137742" y="0"/>
                              <a:pt x="307657" y="0"/>
                            </a:cubicBezTo>
                            <a:cubicBezTo>
                              <a:pt x="477572" y="0"/>
                              <a:pt x="615314" y="137743"/>
                              <a:pt x="615314" y="307658"/>
                            </a:cubicBezTo>
                            <a:close/>
                          </a:path>
                        </a:pathLst>
                      </a:custGeom>
                      <a:solidFill>
                        <a:srgbClr val="66ACED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500" dirty="0">
                            <a:solidFill>
                              <a:schemeClr val="bg1"/>
                            </a:solidFill>
                          </a:rPr>
                          <a:t>Hotel</a:t>
                        </a:r>
                      </a:p>
                    </p:txBody>
                  </p:sp>
                </p:grpSp>
                <p:sp>
                  <p:nvSpPr>
                    <p:cNvPr id="287" name="Freeform: Shape 286">
                      <a:extLst>
                        <a:ext uri="{FF2B5EF4-FFF2-40B4-BE49-F238E27FC236}">
                          <a16:creationId xmlns:a16="http://schemas.microsoft.com/office/drawing/2014/main" id="{FAEF4296-1088-4575-A2FE-FD9B9934B3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56309" y="3059144"/>
                      <a:ext cx="775144" cy="775144"/>
                    </a:xfrm>
                    <a:custGeom>
                      <a:avLst/>
                      <a:gdLst>
                        <a:gd name="connsiteX0" fmla="*/ 775145 w 775144"/>
                        <a:gd name="connsiteY0" fmla="*/ 387572 h 775144"/>
                        <a:gd name="connsiteX1" fmla="*/ 387573 w 775144"/>
                        <a:gd name="connsiteY1" fmla="*/ 775144 h 775144"/>
                        <a:gd name="connsiteX2" fmla="*/ 1 w 775144"/>
                        <a:gd name="connsiteY2" fmla="*/ 387572 h 775144"/>
                        <a:gd name="connsiteX3" fmla="*/ 387573 w 775144"/>
                        <a:gd name="connsiteY3" fmla="*/ 0 h 775144"/>
                        <a:gd name="connsiteX4" fmla="*/ 775145 w 775144"/>
                        <a:gd name="connsiteY4" fmla="*/ 387572 h 7751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75144" h="775144">
                          <a:moveTo>
                            <a:pt x="775145" y="387572"/>
                          </a:moveTo>
                          <a:cubicBezTo>
                            <a:pt x="775145" y="601622"/>
                            <a:pt x="601623" y="775144"/>
                            <a:pt x="387573" y="775144"/>
                          </a:cubicBezTo>
                          <a:cubicBezTo>
                            <a:pt x="173523" y="775144"/>
                            <a:pt x="1" y="601622"/>
                            <a:pt x="1" y="387572"/>
                          </a:cubicBezTo>
                          <a:cubicBezTo>
                            <a:pt x="1" y="173522"/>
                            <a:pt x="173523" y="0"/>
                            <a:pt x="387573" y="0"/>
                          </a:cubicBezTo>
                          <a:cubicBezTo>
                            <a:pt x="601623" y="0"/>
                            <a:pt x="775145" y="173522"/>
                            <a:pt x="775145" y="387572"/>
                          </a:cubicBezTo>
                          <a:close/>
                        </a:path>
                      </a:pathLst>
                    </a:custGeom>
                    <a:solidFill>
                      <a:schemeClr val="tx2"/>
                    </a:solidFill>
                    <a:ln w="9525" cap="flat">
                      <a:noFill/>
                      <a:prstDash val="solid"/>
                      <a:miter/>
                    </a:ln>
                    <a:effectLst>
                      <a:outerShdw dist="38100" dir="2700000" algn="ctr" rotWithShape="0">
                        <a:schemeClr val="tx1"/>
                      </a:outerShdw>
                    </a:effectLst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88" name="Graphic 4">
                      <a:extLst>
                        <a:ext uri="{FF2B5EF4-FFF2-40B4-BE49-F238E27FC236}">
                          <a16:creationId xmlns:a16="http://schemas.microsoft.com/office/drawing/2014/main" id="{391F7C69-AF2E-4AB2-94FB-79D11F9E6F5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39440" y="4194143"/>
                      <a:ext cx="775144" cy="775144"/>
                      <a:chOff x="9239440" y="4194143"/>
                      <a:chExt cx="775144" cy="775144"/>
                    </a:xfrm>
                  </p:grpSpPr>
                  <p:sp>
                    <p:nvSpPr>
                      <p:cNvPr id="289" name="Freeform: Shape 288">
                        <a:extLst>
                          <a:ext uri="{FF2B5EF4-FFF2-40B4-BE49-F238E27FC236}">
                            <a16:creationId xmlns:a16="http://schemas.microsoft.com/office/drawing/2014/main" id="{975C8188-673E-488C-9CDC-623FDA067A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39440" y="4194143"/>
                        <a:ext cx="775144" cy="775144"/>
                      </a:xfrm>
                      <a:custGeom>
                        <a:avLst/>
                        <a:gdLst>
                          <a:gd name="connsiteX0" fmla="*/ 775145 w 775144"/>
                          <a:gd name="connsiteY0" fmla="*/ 387572 h 775144"/>
                          <a:gd name="connsiteX1" fmla="*/ 387572 w 775144"/>
                          <a:gd name="connsiteY1" fmla="*/ 775144 h 775144"/>
                          <a:gd name="connsiteX2" fmla="*/ 0 w 775144"/>
                          <a:gd name="connsiteY2" fmla="*/ 387572 h 775144"/>
                          <a:gd name="connsiteX3" fmla="*/ 387572 w 775144"/>
                          <a:gd name="connsiteY3" fmla="*/ 0 h 775144"/>
                          <a:gd name="connsiteX4" fmla="*/ 775145 w 775144"/>
                          <a:gd name="connsiteY4" fmla="*/ 387572 h 77514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75144" h="775144">
                            <a:moveTo>
                              <a:pt x="775145" y="387572"/>
                            </a:moveTo>
                            <a:cubicBezTo>
                              <a:pt x="775145" y="601622"/>
                              <a:pt x="601623" y="775144"/>
                              <a:pt x="387572" y="775144"/>
                            </a:cubicBezTo>
                            <a:cubicBezTo>
                              <a:pt x="173522" y="775144"/>
                              <a:pt x="0" y="601622"/>
                              <a:pt x="0" y="387572"/>
                            </a:cubicBezTo>
                            <a:cubicBezTo>
                              <a:pt x="0" y="173522"/>
                              <a:pt x="173522" y="0"/>
                              <a:pt x="387572" y="0"/>
                            </a:cubicBezTo>
                            <a:cubicBezTo>
                              <a:pt x="601623" y="0"/>
                              <a:pt x="775145" y="173522"/>
                              <a:pt x="775145" y="387572"/>
                            </a:cubicBezTo>
                            <a:close/>
                          </a:path>
                        </a:pathLst>
                      </a:custGeom>
                      <a:solidFill>
                        <a:srgbClr val="487AA8"/>
                      </a:solidFill>
                      <a:ln w="9525" cap="flat">
                        <a:noFill/>
                        <a:prstDash val="solid"/>
                        <a:miter/>
                      </a:ln>
                      <a:effectLst>
                        <a:outerShdw dist="38100" dir="2700000" algn="ctr" rotWithShape="0">
                          <a:schemeClr val="tx1"/>
                        </a:outerShdw>
                      </a:effectLst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90" name="Freeform: Shape 289">
                        <a:extLst>
                          <a:ext uri="{FF2B5EF4-FFF2-40B4-BE49-F238E27FC236}">
                            <a16:creationId xmlns:a16="http://schemas.microsoft.com/office/drawing/2014/main" id="{B4A69E02-A988-44C5-96A6-B21D3E478B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09354" y="4264056"/>
                        <a:ext cx="635317" cy="635317"/>
                      </a:xfrm>
                      <a:custGeom>
                        <a:avLst/>
                        <a:gdLst>
                          <a:gd name="connsiteX0" fmla="*/ 635318 w 635317"/>
                          <a:gd name="connsiteY0" fmla="*/ 317659 h 635317"/>
                          <a:gd name="connsiteX1" fmla="*/ 317659 w 635317"/>
                          <a:gd name="connsiteY1" fmla="*/ 635317 h 635317"/>
                          <a:gd name="connsiteX2" fmla="*/ 0 w 635317"/>
                          <a:gd name="connsiteY2" fmla="*/ 317659 h 635317"/>
                          <a:gd name="connsiteX3" fmla="*/ 317659 w 635317"/>
                          <a:gd name="connsiteY3" fmla="*/ 0 h 635317"/>
                          <a:gd name="connsiteX4" fmla="*/ 635318 w 635317"/>
                          <a:gd name="connsiteY4" fmla="*/ 317659 h 6353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35317" h="635317">
                            <a:moveTo>
                              <a:pt x="635318" y="317659"/>
                            </a:moveTo>
                            <a:cubicBezTo>
                              <a:pt x="635318" y="493097"/>
                              <a:pt x="493097" y="635317"/>
                              <a:pt x="317659" y="635317"/>
                            </a:cubicBezTo>
                            <a:cubicBezTo>
                              <a:pt x="142221" y="635317"/>
                              <a:pt x="0" y="493097"/>
                              <a:pt x="0" y="317659"/>
                            </a:cubicBezTo>
                            <a:cubicBezTo>
                              <a:pt x="0" y="142221"/>
                              <a:pt x="142221" y="0"/>
                              <a:pt x="317659" y="0"/>
                            </a:cubicBezTo>
                            <a:cubicBezTo>
                              <a:pt x="493097" y="0"/>
                              <a:pt x="635318" y="142221"/>
                              <a:pt x="635318" y="317659"/>
                            </a:cubicBezTo>
                            <a:close/>
                          </a:path>
                        </a:pathLst>
                      </a:custGeom>
                      <a:solidFill>
                        <a:srgbClr val="66ACED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>
                            <a:solidFill>
                              <a:schemeClr val="bg1"/>
                            </a:solidFill>
                          </a:rPr>
                          <a:t>Bad</a:t>
                        </a:r>
                      </a:p>
                    </p:txBody>
                  </p:sp>
                </p:grpSp>
              </p:grpSp>
              <p:sp>
                <p:nvSpPr>
                  <p:cNvPr id="245" name="TextBox 244">
                    <a:extLst>
                      <a:ext uri="{FF2B5EF4-FFF2-40B4-BE49-F238E27FC236}">
                        <a16:creationId xmlns:a16="http://schemas.microsoft.com/office/drawing/2014/main" id="{DCA71532-0D92-4D24-9ED6-53D4AA9FD17A}"/>
                      </a:ext>
                    </a:extLst>
                  </p:cNvPr>
                  <p:cNvSpPr txBox="1"/>
                  <p:nvPr/>
                </p:nvSpPr>
                <p:spPr>
                  <a:xfrm>
                    <a:off x="10785291" y="3250015"/>
                    <a:ext cx="98048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800" spc="0" baseline="0" dirty="0" err="1">
                        <a:solidFill>
                          <a:srgbClr val="FFFFFF"/>
                        </a:solidFill>
                        <a:latin typeface="Calibri"/>
                        <a:cs typeface="Calibri"/>
                        <a:sym typeface="Calibri"/>
                        <a:rtl val="0"/>
                      </a:rPr>
                      <a:t>Stugby</a:t>
                    </a:r>
                    <a:endParaRPr lang="en-US" sz="1800" spc="0" baseline="0" dirty="0">
                      <a:solidFill>
                        <a:srgbClr val="FFFFFF"/>
                      </a:solidFill>
                      <a:latin typeface="Calibri"/>
                      <a:cs typeface="Calibri"/>
                      <a:sym typeface="Calibri"/>
                      <a:rtl val="0"/>
                    </a:endParaRPr>
                  </a:p>
                </p:txBody>
              </p:sp>
              <p:grpSp>
                <p:nvGrpSpPr>
                  <p:cNvPr id="246" name="Graphic 4">
                    <a:extLst>
                      <a:ext uri="{FF2B5EF4-FFF2-40B4-BE49-F238E27FC236}">
                        <a16:creationId xmlns:a16="http://schemas.microsoft.com/office/drawing/2014/main" id="{98B57F20-A307-4650-BD4F-C1760E6CD219}"/>
                      </a:ext>
                    </a:extLst>
                  </p:cNvPr>
                  <p:cNvGrpSpPr/>
                  <p:nvPr/>
                </p:nvGrpSpPr>
                <p:grpSpPr>
                  <a:xfrm>
                    <a:off x="3691318" y="5629583"/>
                    <a:ext cx="263556" cy="192859"/>
                    <a:chOff x="3691318" y="5629583"/>
                    <a:chExt cx="263556" cy="192859"/>
                  </a:xfrm>
                  <a:solidFill>
                    <a:srgbClr val="FFFFFF"/>
                  </a:solidFill>
                </p:grpSpPr>
                <p:sp>
                  <p:nvSpPr>
                    <p:cNvPr id="279" name="Freeform: Shape 278">
                      <a:extLst>
                        <a:ext uri="{FF2B5EF4-FFF2-40B4-BE49-F238E27FC236}">
                          <a16:creationId xmlns:a16="http://schemas.microsoft.com/office/drawing/2014/main" id="{ED182399-C0C8-4ED7-BBB2-C27C64AF88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91318" y="5695283"/>
                      <a:ext cx="45815" cy="75152"/>
                    </a:xfrm>
                    <a:custGeom>
                      <a:avLst/>
                      <a:gdLst>
                        <a:gd name="connsiteX0" fmla="*/ 4000 w 45815"/>
                        <a:gd name="connsiteY0" fmla="*/ 75152 h 75152"/>
                        <a:gd name="connsiteX1" fmla="*/ 41815 w 45815"/>
                        <a:gd name="connsiteY1" fmla="*/ 75152 h 75152"/>
                        <a:gd name="connsiteX2" fmla="*/ 45815 w 45815"/>
                        <a:gd name="connsiteY2" fmla="*/ 71057 h 75152"/>
                        <a:gd name="connsiteX3" fmla="*/ 45815 w 45815"/>
                        <a:gd name="connsiteY3" fmla="*/ 4096 h 75152"/>
                        <a:gd name="connsiteX4" fmla="*/ 41815 w 45815"/>
                        <a:gd name="connsiteY4" fmla="*/ 0 h 75152"/>
                        <a:gd name="connsiteX5" fmla="*/ 4000 w 45815"/>
                        <a:gd name="connsiteY5" fmla="*/ 0 h 75152"/>
                        <a:gd name="connsiteX6" fmla="*/ 0 w 45815"/>
                        <a:gd name="connsiteY6" fmla="*/ 4096 h 75152"/>
                        <a:gd name="connsiteX7" fmla="*/ 0 w 45815"/>
                        <a:gd name="connsiteY7" fmla="*/ 71057 h 75152"/>
                        <a:gd name="connsiteX8" fmla="*/ 4000 w 45815"/>
                        <a:gd name="connsiteY8" fmla="*/ 75152 h 75152"/>
                        <a:gd name="connsiteX9" fmla="*/ 8096 w 45815"/>
                        <a:gd name="connsiteY9" fmla="*/ 8096 h 75152"/>
                        <a:gd name="connsiteX10" fmla="*/ 37814 w 45815"/>
                        <a:gd name="connsiteY10" fmla="*/ 8096 h 75152"/>
                        <a:gd name="connsiteX11" fmla="*/ 37814 w 45815"/>
                        <a:gd name="connsiteY11" fmla="*/ 66961 h 75152"/>
                        <a:gd name="connsiteX12" fmla="*/ 8096 w 45815"/>
                        <a:gd name="connsiteY12" fmla="*/ 66961 h 75152"/>
                        <a:gd name="connsiteX13" fmla="*/ 8096 w 45815"/>
                        <a:gd name="connsiteY13" fmla="*/ 8096 h 751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45815" h="75152">
                          <a:moveTo>
                            <a:pt x="4000" y="75152"/>
                          </a:moveTo>
                          <a:lnTo>
                            <a:pt x="41815" y="75152"/>
                          </a:lnTo>
                          <a:cubicBezTo>
                            <a:pt x="44005" y="75152"/>
                            <a:pt x="45815" y="73343"/>
                            <a:pt x="45815" y="71057"/>
                          </a:cubicBezTo>
                          <a:lnTo>
                            <a:pt x="45815" y="4096"/>
                          </a:lnTo>
                          <a:cubicBezTo>
                            <a:pt x="45815" y="1905"/>
                            <a:pt x="44005" y="0"/>
                            <a:pt x="41815" y="0"/>
                          </a:cubicBezTo>
                          <a:lnTo>
                            <a:pt x="4000" y="0"/>
                          </a:lnTo>
                          <a:cubicBezTo>
                            <a:pt x="1810" y="0"/>
                            <a:pt x="0" y="1810"/>
                            <a:pt x="0" y="4096"/>
                          </a:cubicBezTo>
                          <a:lnTo>
                            <a:pt x="0" y="71057"/>
                          </a:lnTo>
                          <a:cubicBezTo>
                            <a:pt x="0" y="73343"/>
                            <a:pt x="1810" y="75152"/>
                            <a:pt x="4000" y="75152"/>
                          </a:cubicBezTo>
                          <a:close/>
                          <a:moveTo>
                            <a:pt x="8096" y="8096"/>
                          </a:moveTo>
                          <a:lnTo>
                            <a:pt x="37814" y="8096"/>
                          </a:lnTo>
                          <a:lnTo>
                            <a:pt x="37814" y="66961"/>
                          </a:lnTo>
                          <a:lnTo>
                            <a:pt x="8096" y="66961"/>
                          </a:lnTo>
                          <a:lnTo>
                            <a:pt x="8096" y="8096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0" name="Freeform: Shape 279">
                      <a:extLst>
                        <a:ext uri="{FF2B5EF4-FFF2-40B4-BE49-F238E27FC236}">
                          <a16:creationId xmlns:a16="http://schemas.microsoft.com/office/drawing/2014/main" id="{0DDD0445-1C6F-432B-8AC3-9D5CD29B83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45991" y="5629583"/>
                      <a:ext cx="81629" cy="190572"/>
                    </a:xfrm>
                    <a:custGeom>
                      <a:avLst/>
                      <a:gdLst>
                        <a:gd name="connsiteX0" fmla="*/ 75247 w 81629"/>
                        <a:gd name="connsiteY0" fmla="*/ 189906 h 190572"/>
                        <a:gd name="connsiteX1" fmla="*/ 77534 w 81629"/>
                        <a:gd name="connsiteY1" fmla="*/ 190573 h 190572"/>
                        <a:gd name="connsiteX2" fmla="*/ 79438 w 81629"/>
                        <a:gd name="connsiteY2" fmla="*/ 190097 h 190572"/>
                        <a:gd name="connsiteX3" fmla="*/ 81629 w 81629"/>
                        <a:gd name="connsiteY3" fmla="*/ 186477 h 190572"/>
                        <a:gd name="connsiteX4" fmla="*/ 81629 w 81629"/>
                        <a:gd name="connsiteY4" fmla="*/ 4073 h 190572"/>
                        <a:gd name="connsiteX5" fmla="*/ 79248 w 81629"/>
                        <a:gd name="connsiteY5" fmla="*/ 359 h 190572"/>
                        <a:gd name="connsiteX6" fmla="*/ 74867 w 81629"/>
                        <a:gd name="connsiteY6" fmla="*/ 1026 h 190572"/>
                        <a:gd name="connsiteX7" fmla="*/ 1334 w 81629"/>
                        <a:gd name="connsiteY7" fmla="*/ 66557 h 190572"/>
                        <a:gd name="connsiteX8" fmla="*/ 0 w 81629"/>
                        <a:gd name="connsiteY8" fmla="*/ 69605 h 190572"/>
                        <a:gd name="connsiteX9" fmla="*/ 0 w 81629"/>
                        <a:gd name="connsiteY9" fmla="*/ 136566 h 190572"/>
                        <a:gd name="connsiteX10" fmla="*/ 1810 w 81629"/>
                        <a:gd name="connsiteY10" fmla="*/ 139900 h 190572"/>
                        <a:gd name="connsiteX11" fmla="*/ 75247 w 81629"/>
                        <a:gd name="connsiteY11" fmla="*/ 189906 h 190572"/>
                        <a:gd name="connsiteX12" fmla="*/ 8001 w 81629"/>
                        <a:gd name="connsiteY12" fmla="*/ 71606 h 190572"/>
                        <a:gd name="connsiteX13" fmla="*/ 73438 w 81629"/>
                        <a:gd name="connsiteY13" fmla="*/ 13218 h 190572"/>
                        <a:gd name="connsiteX14" fmla="*/ 73438 w 81629"/>
                        <a:gd name="connsiteY14" fmla="*/ 178952 h 190572"/>
                        <a:gd name="connsiteX15" fmla="*/ 8001 w 81629"/>
                        <a:gd name="connsiteY15" fmla="*/ 134661 h 190572"/>
                        <a:gd name="connsiteX16" fmla="*/ 8001 w 81629"/>
                        <a:gd name="connsiteY16" fmla="*/ 71606 h 190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81629" h="190572">
                          <a:moveTo>
                            <a:pt x="75247" y="189906"/>
                          </a:moveTo>
                          <a:cubicBezTo>
                            <a:pt x="75914" y="190383"/>
                            <a:pt x="76676" y="190573"/>
                            <a:pt x="77534" y="190573"/>
                          </a:cubicBezTo>
                          <a:cubicBezTo>
                            <a:pt x="78200" y="190573"/>
                            <a:pt x="78867" y="190383"/>
                            <a:pt x="79438" y="190097"/>
                          </a:cubicBezTo>
                          <a:cubicBezTo>
                            <a:pt x="80772" y="189430"/>
                            <a:pt x="81629" y="188001"/>
                            <a:pt x="81629" y="186477"/>
                          </a:cubicBezTo>
                          <a:lnTo>
                            <a:pt x="81629" y="4073"/>
                          </a:lnTo>
                          <a:cubicBezTo>
                            <a:pt x="81629" y="2454"/>
                            <a:pt x="80677" y="1026"/>
                            <a:pt x="79248" y="359"/>
                          </a:cubicBezTo>
                          <a:cubicBezTo>
                            <a:pt x="77819" y="-308"/>
                            <a:pt x="76105" y="-22"/>
                            <a:pt x="74867" y="1026"/>
                          </a:cubicBezTo>
                          <a:lnTo>
                            <a:pt x="1334" y="66557"/>
                          </a:lnTo>
                          <a:cubicBezTo>
                            <a:pt x="476" y="67319"/>
                            <a:pt x="0" y="68462"/>
                            <a:pt x="0" y="69605"/>
                          </a:cubicBezTo>
                          <a:lnTo>
                            <a:pt x="0" y="136566"/>
                          </a:lnTo>
                          <a:cubicBezTo>
                            <a:pt x="0" y="137900"/>
                            <a:pt x="667" y="139138"/>
                            <a:pt x="1810" y="139900"/>
                          </a:cubicBezTo>
                          <a:lnTo>
                            <a:pt x="75247" y="189906"/>
                          </a:lnTo>
                          <a:close/>
                          <a:moveTo>
                            <a:pt x="8001" y="71606"/>
                          </a:moveTo>
                          <a:lnTo>
                            <a:pt x="73438" y="13218"/>
                          </a:lnTo>
                          <a:lnTo>
                            <a:pt x="73438" y="178952"/>
                          </a:lnTo>
                          <a:lnTo>
                            <a:pt x="8001" y="134661"/>
                          </a:lnTo>
                          <a:lnTo>
                            <a:pt x="8001" y="71606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1" name="Freeform: Shape 280">
                      <a:extLst>
                        <a:ext uri="{FF2B5EF4-FFF2-40B4-BE49-F238E27FC236}">
                          <a16:creationId xmlns:a16="http://schemas.microsoft.com/office/drawing/2014/main" id="{49DC97C3-2D15-4EEF-8E89-D0E4F7E503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97819" y="5643180"/>
                      <a:ext cx="57056" cy="179262"/>
                    </a:xfrm>
                    <a:custGeom>
                      <a:avLst/>
                      <a:gdLst>
                        <a:gd name="connsiteX0" fmla="*/ 57056 w 57056"/>
                        <a:gd name="connsiteY0" fmla="*/ 89632 h 179262"/>
                        <a:gd name="connsiteX1" fmla="*/ 20576 w 57056"/>
                        <a:gd name="connsiteY1" fmla="*/ 3431 h 179262"/>
                        <a:gd name="connsiteX2" fmla="*/ 3430 w 57056"/>
                        <a:gd name="connsiteY2" fmla="*/ 3716 h 179262"/>
                        <a:gd name="connsiteX3" fmla="*/ 3716 w 57056"/>
                        <a:gd name="connsiteY3" fmla="*/ 20861 h 179262"/>
                        <a:gd name="connsiteX4" fmla="*/ 32863 w 57056"/>
                        <a:gd name="connsiteY4" fmla="*/ 89632 h 179262"/>
                        <a:gd name="connsiteX5" fmla="*/ 3716 w 57056"/>
                        <a:gd name="connsiteY5" fmla="*/ 158402 h 179262"/>
                        <a:gd name="connsiteX6" fmla="*/ 1 w 57056"/>
                        <a:gd name="connsiteY6" fmla="*/ 167070 h 179262"/>
                        <a:gd name="connsiteX7" fmla="*/ 3430 w 57056"/>
                        <a:gd name="connsiteY7" fmla="*/ 175547 h 179262"/>
                        <a:gd name="connsiteX8" fmla="*/ 12098 w 57056"/>
                        <a:gd name="connsiteY8" fmla="*/ 179262 h 179262"/>
                        <a:gd name="connsiteX9" fmla="*/ 20576 w 57056"/>
                        <a:gd name="connsiteY9" fmla="*/ 175833 h 179262"/>
                        <a:gd name="connsiteX10" fmla="*/ 57056 w 57056"/>
                        <a:gd name="connsiteY10" fmla="*/ 89632 h 179262"/>
                        <a:gd name="connsiteX11" fmla="*/ 9241 w 57056"/>
                        <a:gd name="connsiteY11" fmla="*/ 170023 h 179262"/>
                        <a:gd name="connsiteX12" fmla="*/ 8098 w 57056"/>
                        <a:gd name="connsiteY12" fmla="*/ 167165 h 179262"/>
                        <a:gd name="connsiteX13" fmla="*/ 9336 w 57056"/>
                        <a:gd name="connsiteY13" fmla="*/ 164308 h 179262"/>
                        <a:gd name="connsiteX14" fmla="*/ 40864 w 57056"/>
                        <a:gd name="connsiteY14" fmla="*/ 89727 h 179262"/>
                        <a:gd name="connsiteX15" fmla="*/ 9336 w 57056"/>
                        <a:gd name="connsiteY15" fmla="*/ 15146 h 179262"/>
                        <a:gd name="connsiteX16" fmla="*/ 9241 w 57056"/>
                        <a:gd name="connsiteY16" fmla="*/ 9431 h 179262"/>
                        <a:gd name="connsiteX17" fmla="*/ 12098 w 57056"/>
                        <a:gd name="connsiteY17" fmla="*/ 8193 h 179262"/>
                        <a:gd name="connsiteX18" fmla="*/ 14956 w 57056"/>
                        <a:gd name="connsiteY18" fmla="*/ 9336 h 179262"/>
                        <a:gd name="connsiteX19" fmla="*/ 48960 w 57056"/>
                        <a:gd name="connsiteY19" fmla="*/ 89727 h 179262"/>
                        <a:gd name="connsiteX20" fmla="*/ 14956 w 57056"/>
                        <a:gd name="connsiteY20" fmla="*/ 170118 h 179262"/>
                        <a:gd name="connsiteX21" fmla="*/ 9241 w 57056"/>
                        <a:gd name="connsiteY21" fmla="*/ 170023 h 1792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57056" h="179262">
                          <a:moveTo>
                            <a:pt x="57056" y="89632"/>
                          </a:moveTo>
                          <a:cubicBezTo>
                            <a:pt x="57056" y="56866"/>
                            <a:pt x="44102" y="26290"/>
                            <a:pt x="20576" y="3431"/>
                          </a:cubicBezTo>
                          <a:cubicBezTo>
                            <a:pt x="15813" y="-1237"/>
                            <a:pt x="8098" y="-1142"/>
                            <a:pt x="3430" y="3716"/>
                          </a:cubicBezTo>
                          <a:cubicBezTo>
                            <a:pt x="-1237" y="8479"/>
                            <a:pt x="-1141" y="16194"/>
                            <a:pt x="3716" y="20861"/>
                          </a:cubicBezTo>
                          <a:cubicBezTo>
                            <a:pt x="22480" y="39054"/>
                            <a:pt x="32863" y="63533"/>
                            <a:pt x="32863" y="89632"/>
                          </a:cubicBezTo>
                          <a:cubicBezTo>
                            <a:pt x="32863" y="115730"/>
                            <a:pt x="22576" y="140209"/>
                            <a:pt x="3716" y="158402"/>
                          </a:cubicBezTo>
                          <a:cubicBezTo>
                            <a:pt x="1335" y="160688"/>
                            <a:pt x="1" y="163831"/>
                            <a:pt x="1" y="167070"/>
                          </a:cubicBezTo>
                          <a:cubicBezTo>
                            <a:pt x="1" y="170213"/>
                            <a:pt x="1240" y="173261"/>
                            <a:pt x="3430" y="175547"/>
                          </a:cubicBezTo>
                          <a:cubicBezTo>
                            <a:pt x="5812" y="178024"/>
                            <a:pt x="8955" y="179262"/>
                            <a:pt x="12098" y="179262"/>
                          </a:cubicBezTo>
                          <a:cubicBezTo>
                            <a:pt x="15146" y="179262"/>
                            <a:pt x="18194" y="178119"/>
                            <a:pt x="20576" y="175833"/>
                          </a:cubicBezTo>
                          <a:cubicBezTo>
                            <a:pt x="44102" y="153069"/>
                            <a:pt x="57056" y="122398"/>
                            <a:pt x="57056" y="89632"/>
                          </a:cubicBezTo>
                          <a:close/>
                          <a:moveTo>
                            <a:pt x="9241" y="170023"/>
                          </a:moveTo>
                          <a:cubicBezTo>
                            <a:pt x="8479" y="169261"/>
                            <a:pt x="8098" y="168308"/>
                            <a:pt x="8098" y="167165"/>
                          </a:cubicBezTo>
                          <a:cubicBezTo>
                            <a:pt x="8098" y="166022"/>
                            <a:pt x="8574" y="165070"/>
                            <a:pt x="9336" y="164308"/>
                          </a:cubicBezTo>
                          <a:cubicBezTo>
                            <a:pt x="29719" y="144496"/>
                            <a:pt x="40864" y="118016"/>
                            <a:pt x="40864" y="89727"/>
                          </a:cubicBezTo>
                          <a:cubicBezTo>
                            <a:pt x="40864" y="61438"/>
                            <a:pt x="29624" y="34958"/>
                            <a:pt x="9336" y="15146"/>
                          </a:cubicBezTo>
                          <a:cubicBezTo>
                            <a:pt x="7717" y="13622"/>
                            <a:pt x="7717" y="11050"/>
                            <a:pt x="9241" y="9431"/>
                          </a:cubicBezTo>
                          <a:cubicBezTo>
                            <a:pt x="10003" y="8574"/>
                            <a:pt x="11051" y="8193"/>
                            <a:pt x="12098" y="8193"/>
                          </a:cubicBezTo>
                          <a:cubicBezTo>
                            <a:pt x="13146" y="8193"/>
                            <a:pt x="14099" y="8574"/>
                            <a:pt x="14956" y="9336"/>
                          </a:cubicBezTo>
                          <a:cubicBezTo>
                            <a:pt x="36863" y="30672"/>
                            <a:pt x="48960" y="59152"/>
                            <a:pt x="48960" y="89727"/>
                          </a:cubicBezTo>
                          <a:cubicBezTo>
                            <a:pt x="48960" y="120302"/>
                            <a:pt x="36863" y="148782"/>
                            <a:pt x="14956" y="170118"/>
                          </a:cubicBezTo>
                          <a:cubicBezTo>
                            <a:pt x="13336" y="171642"/>
                            <a:pt x="10860" y="171546"/>
                            <a:pt x="9241" y="170023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C3F8D461-A167-41AD-B022-6A6B845249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50094" y="5671655"/>
                      <a:ext cx="45249" cy="122496"/>
                    </a:xfrm>
                    <a:custGeom>
                      <a:avLst/>
                      <a:gdLst>
                        <a:gd name="connsiteX0" fmla="*/ 12102 w 45249"/>
                        <a:gd name="connsiteY0" fmla="*/ 122497 h 122496"/>
                        <a:gd name="connsiteX1" fmla="*/ 20484 w 45249"/>
                        <a:gd name="connsiteY1" fmla="*/ 119163 h 122496"/>
                        <a:gd name="connsiteX2" fmla="*/ 45249 w 45249"/>
                        <a:gd name="connsiteY2" fmla="*/ 61251 h 122496"/>
                        <a:gd name="connsiteX3" fmla="*/ 20484 w 45249"/>
                        <a:gd name="connsiteY3" fmla="*/ 3339 h 122496"/>
                        <a:gd name="connsiteX4" fmla="*/ 11817 w 45249"/>
                        <a:gd name="connsiteY4" fmla="*/ 6 h 122496"/>
                        <a:gd name="connsiteX5" fmla="*/ 3339 w 45249"/>
                        <a:gd name="connsiteY5" fmla="*/ 3720 h 122496"/>
                        <a:gd name="connsiteX6" fmla="*/ 5 w 45249"/>
                        <a:gd name="connsiteY6" fmla="*/ 12388 h 122496"/>
                        <a:gd name="connsiteX7" fmla="*/ 3720 w 45249"/>
                        <a:gd name="connsiteY7" fmla="*/ 20865 h 122496"/>
                        <a:gd name="connsiteX8" fmla="*/ 20961 w 45249"/>
                        <a:gd name="connsiteY8" fmla="*/ 61251 h 122496"/>
                        <a:gd name="connsiteX9" fmla="*/ 3720 w 45249"/>
                        <a:gd name="connsiteY9" fmla="*/ 101637 h 122496"/>
                        <a:gd name="connsiteX10" fmla="*/ 5 w 45249"/>
                        <a:gd name="connsiteY10" fmla="*/ 110400 h 122496"/>
                        <a:gd name="connsiteX11" fmla="*/ 3339 w 45249"/>
                        <a:gd name="connsiteY11" fmla="*/ 118782 h 122496"/>
                        <a:gd name="connsiteX12" fmla="*/ 11817 w 45249"/>
                        <a:gd name="connsiteY12" fmla="*/ 122497 h 122496"/>
                        <a:gd name="connsiteX13" fmla="*/ 12102 w 45249"/>
                        <a:gd name="connsiteY13" fmla="*/ 122497 h 122496"/>
                        <a:gd name="connsiteX14" fmla="*/ 9340 w 45249"/>
                        <a:gd name="connsiteY14" fmla="*/ 107447 h 122496"/>
                        <a:gd name="connsiteX15" fmla="*/ 29152 w 45249"/>
                        <a:gd name="connsiteY15" fmla="*/ 61251 h 122496"/>
                        <a:gd name="connsiteX16" fmla="*/ 9340 w 45249"/>
                        <a:gd name="connsiteY16" fmla="*/ 15055 h 122496"/>
                        <a:gd name="connsiteX17" fmla="*/ 8102 w 45249"/>
                        <a:gd name="connsiteY17" fmla="*/ 12198 h 122496"/>
                        <a:gd name="connsiteX18" fmla="*/ 9245 w 45249"/>
                        <a:gd name="connsiteY18" fmla="*/ 9340 h 122496"/>
                        <a:gd name="connsiteX19" fmla="*/ 12102 w 45249"/>
                        <a:gd name="connsiteY19" fmla="*/ 8102 h 122496"/>
                        <a:gd name="connsiteX20" fmla="*/ 12197 w 45249"/>
                        <a:gd name="connsiteY20" fmla="*/ 8102 h 122496"/>
                        <a:gd name="connsiteX21" fmla="*/ 14960 w 45249"/>
                        <a:gd name="connsiteY21" fmla="*/ 9245 h 122496"/>
                        <a:gd name="connsiteX22" fmla="*/ 37248 w 45249"/>
                        <a:gd name="connsiteY22" fmla="*/ 61251 h 122496"/>
                        <a:gd name="connsiteX23" fmla="*/ 14960 w 45249"/>
                        <a:gd name="connsiteY23" fmla="*/ 113353 h 122496"/>
                        <a:gd name="connsiteX24" fmla="*/ 12102 w 45249"/>
                        <a:gd name="connsiteY24" fmla="*/ 114496 h 122496"/>
                        <a:gd name="connsiteX25" fmla="*/ 9245 w 45249"/>
                        <a:gd name="connsiteY25" fmla="*/ 113258 h 122496"/>
                        <a:gd name="connsiteX26" fmla="*/ 8102 w 45249"/>
                        <a:gd name="connsiteY26" fmla="*/ 110495 h 122496"/>
                        <a:gd name="connsiteX27" fmla="*/ 9340 w 45249"/>
                        <a:gd name="connsiteY27" fmla="*/ 107447 h 1224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45249" h="122496">
                          <a:moveTo>
                            <a:pt x="12102" y="122497"/>
                          </a:moveTo>
                          <a:cubicBezTo>
                            <a:pt x="15246" y="122497"/>
                            <a:pt x="18198" y="121354"/>
                            <a:pt x="20484" y="119163"/>
                          </a:cubicBezTo>
                          <a:cubicBezTo>
                            <a:pt x="36486" y="103923"/>
                            <a:pt x="45249" y="83349"/>
                            <a:pt x="45249" y="61251"/>
                          </a:cubicBezTo>
                          <a:cubicBezTo>
                            <a:pt x="45249" y="39153"/>
                            <a:pt x="36486" y="18579"/>
                            <a:pt x="20484" y="3339"/>
                          </a:cubicBezTo>
                          <a:cubicBezTo>
                            <a:pt x="18103" y="1053"/>
                            <a:pt x="14960" y="-90"/>
                            <a:pt x="11817" y="6"/>
                          </a:cubicBezTo>
                          <a:cubicBezTo>
                            <a:pt x="8578" y="101"/>
                            <a:pt x="5530" y="1434"/>
                            <a:pt x="3339" y="3720"/>
                          </a:cubicBezTo>
                          <a:cubicBezTo>
                            <a:pt x="1053" y="6101"/>
                            <a:pt x="-90" y="9149"/>
                            <a:pt x="5" y="12388"/>
                          </a:cubicBezTo>
                          <a:cubicBezTo>
                            <a:pt x="101" y="15626"/>
                            <a:pt x="1434" y="18674"/>
                            <a:pt x="3720" y="20865"/>
                          </a:cubicBezTo>
                          <a:cubicBezTo>
                            <a:pt x="14864" y="31533"/>
                            <a:pt x="20961" y="45821"/>
                            <a:pt x="20961" y="61251"/>
                          </a:cubicBezTo>
                          <a:cubicBezTo>
                            <a:pt x="20961" y="76586"/>
                            <a:pt x="14864" y="90969"/>
                            <a:pt x="3720" y="101637"/>
                          </a:cubicBezTo>
                          <a:cubicBezTo>
                            <a:pt x="1339" y="103923"/>
                            <a:pt x="5" y="107162"/>
                            <a:pt x="5" y="110400"/>
                          </a:cubicBezTo>
                          <a:cubicBezTo>
                            <a:pt x="5" y="113543"/>
                            <a:pt x="1244" y="116496"/>
                            <a:pt x="3339" y="118782"/>
                          </a:cubicBezTo>
                          <a:cubicBezTo>
                            <a:pt x="5625" y="121163"/>
                            <a:pt x="8578" y="122497"/>
                            <a:pt x="11817" y="122497"/>
                          </a:cubicBezTo>
                          <a:cubicBezTo>
                            <a:pt x="11912" y="122497"/>
                            <a:pt x="12007" y="122497"/>
                            <a:pt x="12102" y="122497"/>
                          </a:cubicBezTo>
                          <a:close/>
                          <a:moveTo>
                            <a:pt x="9340" y="107447"/>
                          </a:moveTo>
                          <a:cubicBezTo>
                            <a:pt x="22104" y="95256"/>
                            <a:pt x="29152" y="78872"/>
                            <a:pt x="29152" y="61251"/>
                          </a:cubicBezTo>
                          <a:cubicBezTo>
                            <a:pt x="29152" y="43630"/>
                            <a:pt x="22104" y="27247"/>
                            <a:pt x="9340" y="15055"/>
                          </a:cubicBezTo>
                          <a:cubicBezTo>
                            <a:pt x="8578" y="14293"/>
                            <a:pt x="8102" y="13340"/>
                            <a:pt x="8102" y="12198"/>
                          </a:cubicBezTo>
                          <a:cubicBezTo>
                            <a:pt x="8102" y="11150"/>
                            <a:pt x="8483" y="10102"/>
                            <a:pt x="9245" y="9340"/>
                          </a:cubicBezTo>
                          <a:cubicBezTo>
                            <a:pt x="10007" y="8578"/>
                            <a:pt x="10959" y="8102"/>
                            <a:pt x="12102" y="8102"/>
                          </a:cubicBezTo>
                          <a:cubicBezTo>
                            <a:pt x="12102" y="8102"/>
                            <a:pt x="12197" y="8102"/>
                            <a:pt x="12197" y="8102"/>
                          </a:cubicBezTo>
                          <a:cubicBezTo>
                            <a:pt x="13245" y="8102"/>
                            <a:pt x="14198" y="8483"/>
                            <a:pt x="14960" y="9245"/>
                          </a:cubicBezTo>
                          <a:cubicBezTo>
                            <a:pt x="29343" y="22961"/>
                            <a:pt x="37248" y="41439"/>
                            <a:pt x="37248" y="61251"/>
                          </a:cubicBezTo>
                          <a:cubicBezTo>
                            <a:pt x="37248" y="81063"/>
                            <a:pt x="29343" y="99542"/>
                            <a:pt x="14960" y="113353"/>
                          </a:cubicBezTo>
                          <a:cubicBezTo>
                            <a:pt x="14198" y="114115"/>
                            <a:pt x="13150" y="114591"/>
                            <a:pt x="12102" y="114496"/>
                          </a:cubicBezTo>
                          <a:cubicBezTo>
                            <a:pt x="11055" y="114496"/>
                            <a:pt x="10007" y="114019"/>
                            <a:pt x="9245" y="113258"/>
                          </a:cubicBezTo>
                          <a:cubicBezTo>
                            <a:pt x="8483" y="112496"/>
                            <a:pt x="8102" y="111543"/>
                            <a:pt x="8102" y="110495"/>
                          </a:cubicBezTo>
                          <a:cubicBezTo>
                            <a:pt x="8102" y="109257"/>
                            <a:pt x="8483" y="108209"/>
                            <a:pt x="9340" y="107447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47" name="Graphic 4">
                    <a:extLst>
                      <a:ext uri="{FF2B5EF4-FFF2-40B4-BE49-F238E27FC236}">
                        <a16:creationId xmlns:a16="http://schemas.microsoft.com/office/drawing/2014/main" id="{B7BA02D8-4D53-4342-9B6D-6E69F058FB35}"/>
                      </a:ext>
                    </a:extLst>
                  </p:cNvPr>
                  <p:cNvGrpSpPr/>
                  <p:nvPr/>
                </p:nvGrpSpPr>
                <p:grpSpPr>
                  <a:xfrm>
                    <a:off x="8388991" y="4311821"/>
                    <a:ext cx="288008" cy="241033"/>
                    <a:chOff x="8388991" y="4311821"/>
                    <a:chExt cx="288008" cy="241033"/>
                  </a:xfrm>
                  <a:solidFill>
                    <a:srgbClr val="5B9BD5"/>
                  </a:solidFill>
                </p:grpSpPr>
                <p:sp>
                  <p:nvSpPr>
                    <p:cNvPr id="275" name="Freeform: Shape 274">
                      <a:extLst>
                        <a:ext uri="{FF2B5EF4-FFF2-40B4-BE49-F238E27FC236}">
                          <a16:creationId xmlns:a16="http://schemas.microsoft.com/office/drawing/2014/main" id="{31978246-428D-4464-8520-4123CD4493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99990" y="4375869"/>
                      <a:ext cx="177009" cy="176984"/>
                    </a:xfrm>
                    <a:custGeom>
                      <a:avLst/>
                      <a:gdLst>
                        <a:gd name="connsiteX0" fmla="*/ 172046 w 177009"/>
                        <a:gd name="connsiteY0" fmla="*/ 84211 h 176984"/>
                        <a:gd name="connsiteX1" fmla="*/ 161568 w 177009"/>
                        <a:gd name="connsiteY1" fmla="*/ 82211 h 176984"/>
                        <a:gd name="connsiteX2" fmla="*/ 158044 w 177009"/>
                        <a:gd name="connsiteY2" fmla="*/ 65352 h 176984"/>
                        <a:gd name="connsiteX3" fmla="*/ 166902 w 177009"/>
                        <a:gd name="connsiteY3" fmla="*/ 59351 h 176984"/>
                        <a:gd name="connsiteX4" fmla="*/ 168522 w 177009"/>
                        <a:gd name="connsiteY4" fmla="*/ 50778 h 176984"/>
                        <a:gd name="connsiteX5" fmla="*/ 152996 w 177009"/>
                        <a:gd name="connsiteY5" fmla="*/ 27919 h 176984"/>
                        <a:gd name="connsiteX6" fmla="*/ 149090 w 177009"/>
                        <a:gd name="connsiteY6" fmla="*/ 25347 h 176984"/>
                        <a:gd name="connsiteX7" fmla="*/ 144518 w 177009"/>
                        <a:gd name="connsiteY7" fmla="*/ 26299 h 176984"/>
                        <a:gd name="connsiteX8" fmla="*/ 135660 w 177009"/>
                        <a:gd name="connsiteY8" fmla="*/ 32300 h 176984"/>
                        <a:gd name="connsiteX9" fmla="*/ 121277 w 177009"/>
                        <a:gd name="connsiteY9" fmla="*/ 22870 h 176984"/>
                        <a:gd name="connsiteX10" fmla="*/ 123278 w 177009"/>
                        <a:gd name="connsiteY10" fmla="*/ 12393 h 176984"/>
                        <a:gd name="connsiteX11" fmla="*/ 118420 w 177009"/>
                        <a:gd name="connsiteY11" fmla="*/ 5249 h 176984"/>
                        <a:gd name="connsiteX12" fmla="*/ 91273 w 177009"/>
                        <a:gd name="connsiteY12" fmla="*/ 106 h 176984"/>
                        <a:gd name="connsiteX13" fmla="*/ 86702 w 177009"/>
                        <a:gd name="connsiteY13" fmla="*/ 1058 h 176984"/>
                        <a:gd name="connsiteX14" fmla="*/ 84130 w 177009"/>
                        <a:gd name="connsiteY14" fmla="*/ 4963 h 176984"/>
                        <a:gd name="connsiteX15" fmla="*/ 82130 w 177009"/>
                        <a:gd name="connsiteY15" fmla="*/ 15441 h 176984"/>
                        <a:gd name="connsiteX16" fmla="*/ 65270 w 177009"/>
                        <a:gd name="connsiteY16" fmla="*/ 18965 h 176984"/>
                        <a:gd name="connsiteX17" fmla="*/ 59269 w 177009"/>
                        <a:gd name="connsiteY17" fmla="*/ 10107 h 176984"/>
                        <a:gd name="connsiteX18" fmla="*/ 55364 w 177009"/>
                        <a:gd name="connsiteY18" fmla="*/ 7535 h 176984"/>
                        <a:gd name="connsiteX19" fmla="*/ 50792 w 177009"/>
                        <a:gd name="connsiteY19" fmla="*/ 8487 h 176984"/>
                        <a:gd name="connsiteX20" fmla="*/ 27932 w 177009"/>
                        <a:gd name="connsiteY20" fmla="*/ 24013 h 176984"/>
                        <a:gd name="connsiteX21" fmla="*/ 25360 w 177009"/>
                        <a:gd name="connsiteY21" fmla="*/ 27919 h 176984"/>
                        <a:gd name="connsiteX22" fmla="*/ 26313 w 177009"/>
                        <a:gd name="connsiteY22" fmla="*/ 32491 h 176984"/>
                        <a:gd name="connsiteX23" fmla="*/ 32314 w 177009"/>
                        <a:gd name="connsiteY23" fmla="*/ 41349 h 176984"/>
                        <a:gd name="connsiteX24" fmla="*/ 22884 w 177009"/>
                        <a:gd name="connsiteY24" fmla="*/ 55732 h 176984"/>
                        <a:gd name="connsiteX25" fmla="*/ 12407 w 177009"/>
                        <a:gd name="connsiteY25" fmla="*/ 53731 h 176984"/>
                        <a:gd name="connsiteX26" fmla="*/ 7835 w 177009"/>
                        <a:gd name="connsiteY26" fmla="*/ 54684 h 176984"/>
                        <a:gd name="connsiteX27" fmla="*/ 5263 w 177009"/>
                        <a:gd name="connsiteY27" fmla="*/ 58589 h 176984"/>
                        <a:gd name="connsiteX28" fmla="*/ 120 w 177009"/>
                        <a:gd name="connsiteY28" fmla="*/ 85735 h 176984"/>
                        <a:gd name="connsiteX29" fmla="*/ 4977 w 177009"/>
                        <a:gd name="connsiteY29" fmla="*/ 92879 h 176984"/>
                        <a:gd name="connsiteX30" fmla="*/ 15455 w 177009"/>
                        <a:gd name="connsiteY30" fmla="*/ 94879 h 176984"/>
                        <a:gd name="connsiteX31" fmla="*/ 18979 w 177009"/>
                        <a:gd name="connsiteY31" fmla="*/ 111739 h 176984"/>
                        <a:gd name="connsiteX32" fmla="*/ 10121 w 177009"/>
                        <a:gd name="connsiteY32" fmla="*/ 117739 h 176984"/>
                        <a:gd name="connsiteX33" fmla="*/ 7549 w 177009"/>
                        <a:gd name="connsiteY33" fmla="*/ 121645 h 176984"/>
                        <a:gd name="connsiteX34" fmla="*/ 8502 w 177009"/>
                        <a:gd name="connsiteY34" fmla="*/ 126217 h 176984"/>
                        <a:gd name="connsiteX35" fmla="*/ 24027 w 177009"/>
                        <a:gd name="connsiteY35" fmla="*/ 149077 h 176984"/>
                        <a:gd name="connsiteX36" fmla="*/ 27932 w 177009"/>
                        <a:gd name="connsiteY36" fmla="*/ 151648 h 176984"/>
                        <a:gd name="connsiteX37" fmla="*/ 32504 w 177009"/>
                        <a:gd name="connsiteY37" fmla="*/ 150696 h 176984"/>
                        <a:gd name="connsiteX38" fmla="*/ 41362 w 177009"/>
                        <a:gd name="connsiteY38" fmla="*/ 144695 h 176984"/>
                        <a:gd name="connsiteX39" fmla="*/ 55745 w 177009"/>
                        <a:gd name="connsiteY39" fmla="*/ 154125 h 176984"/>
                        <a:gd name="connsiteX40" fmla="*/ 53745 w 177009"/>
                        <a:gd name="connsiteY40" fmla="*/ 164602 h 176984"/>
                        <a:gd name="connsiteX41" fmla="*/ 58603 w 177009"/>
                        <a:gd name="connsiteY41" fmla="*/ 171746 h 176984"/>
                        <a:gd name="connsiteX42" fmla="*/ 85749 w 177009"/>
                        <a:gd name="connsiteY42" fmla="*/ 176890 h 176984"/>
                        <a:gd name="connsiteX43" fmla="*/ 86892 w 177009"/>
                        <a:gd name="connsiteY43" fmla="*/ 176985 h 176984"/>
                        <a:gd name="connsiteX44" fmla="*/ 92893 w 177009"/>
                        <a:gd name="connsiteY44" fmla="*/ 172032 h 176984"/>
                        <a:gd name="connsiteX45" fmla="*/ 94893 w 177009"/>
                        <a:gd name="connsiteY45" fmla="*/ 161554 h 176984"/>
                        <a:gd name="connsiteX46" fmla="*/ 111752 w 177009"/>
                        <a:gd name="connsiteY46" fmla="*/ 158030 h 176984"/>
                        <a:gd name="connsiteX47" fmla="*/ 117753 w 177009"/>
                        <a:gd name="connsiteY47" fmla="*/ 166888 h 176984"/>
                        <a:gd name="connsiteX48" fmla="*/ 121658 w 177009"/>
                        <a:gd name="connsiteY48" fmla="*/ 169460 h 176984"/>
                        <a:gd name="connsiteX49" fmla="*/ 126230 w 177009"/>
                        <a:gd name="connsiteY49" fmla="*/ 168508 h 176984"/>
                        <a:gd name="connsiteX50" fmla="*/ 149090 w 177009"/>
                        <a:gd name="connsiteY50" fmla="*/ 152982 h 176984"/>
                        <a:gd name="connsiteX51" fmla="*/ 150710 w 177009"/>
                        <a:gd name="connsiteY51" fmla="*/ 144504 h 176984"/>
                        <a:gd name="connsiteX52" fmla="*/ 144709 w 177009"/>
                        <a:gd name="connsiteY52" fmla="*/ 135646 h 176984"/>
                        <a:gd name="connsiteX53" fmla="*/ 154139 w 177009"/>
                        <a:gd name="connsiteY53" fmla="*/ 121264 h 176984"/>
                        <a:gd name="connsiteX54" fmla="*/ 164616 w 177009"/>
                        <a:gd name="connsiteY54" fmla="*/ 123264 h 176984"/>
                        <a:gd name="connsiteX55" fmla="*/ 171760 w 177009"/>
                        <a:gd name="connsiteY55" fmla="*/ 118406 h 176984"/>
                        <a:gd name="connsiteX56" fmla="*/ 176904 w 177009"/>
                        <a:gd name="connsiteY56" fmla="*/ 91260 h 176984"/>
                        <a:gd name="connsiteX57" fmla="*/ 175951 w 177009"/>
                        <a:gd name="connsiteY57" fmla="*/ 86688 h 176984"/>
                        <a:gd name="connsiteX58" fmla="*/ 172046 w 177009"/>
                        <a:gd name="connsiteY58" fmla="*/ 84211 h 176984"/>
                        <a:gd name="connsiteX59" fmla="*/ 160806 w 177009"/>
                        <a:gd name="connsiteY59" fmla="*/ 110119 h 176984"/>
                        <a:gd name="connsiteX60" fmla="*/ 151662 w 177009"/>
                        <a:gd name="connsiteY60" fmla="*/ 108405 h 176984"/>
                        <a:gd name="connsiteX61" fmla="*/ 144804 w 177009"/>
                        <a:gd name="connsiteY61" fmla="*/ 112120 h 176984"/>
                        <a:gd name="connsiteX62" fmla="*/ 132421 w 177009"/>
                        <a:gd name="connsiteY62" fmla="*/ 130979 h 176984"/>
                        <a:gd name="connsiteX63" fmla="*/ 131755 w 177009"/>
                        <a:gd name="connsiteY63" fmla="*/ 138694 h 176984"/>
                        <a:gd name="connsiteX64" fmla="*/ 136994 w 177009"/>
                        <a:gd name="connsiteY64" fmla="*/ 146410 h 176984"/>
                        <a:gd name="connsiteX65" fmla="*/ 124325 w 177009"/>
                        <a:gd name="connsiteY65" fmla="*/ 154982 h 176984"/>
                        <a:gd name="connsiteX66" fmla="*/ 119087 w 177009"/>
                        <a:gd name="connsiteY66" fmla="*/ 147267 h 176984"/>
                        <a:gd name="connsiteX67" fmla="*/ 111657 w 177009"/>
                        <a:gd name="connsiteY67" fmla="*/ 145076 h 176984"/>
                        <a:gd name="connsiteX68" fmla="*/ 89559 w 177009"/>
                        <a:gd name="connsiteY68" fmla="*/ 149648 h 176984"/>
                        <a:gd name="connsiteX69" fmla="*/ 83653 w 177009"/>
                        <a:gd name="connsiteY69" fmla="*/ 154601 h 176984"/>
                        <a:gd name="connsiteX70" fmla="*/ 81939 w 177009"/>
                        <a:gd name="connsiteY70" fmla="*/ 163745 h 176984"/>
                        <a:gd name="connsiteX71" fmla="*/ 66889 w 177009"/>
                        <a:gd name="connsiteY71" fmla="*/ 160887 h 176984"/>
                        <a:gd name="connsiteX72" fmla="*/ 68604 w 177009"/>
                        <a:gd name="connsiteY72" fmla="*/ 151744 h 176984"/>
                        <a:gd name="connsiteX73" fmla="*/ 64889 w 177009"/>
                        <a:gd name="connsiteY73" fmla="*/ 144886 h 176984"/>
                        <a:gd name="connsiteX74" fmla="*/ 46030 w 177009"/>
                        <a:gd name="connsiteY74" fmla="*/ 132503 h 176984"/>
                        <a:gd name="connsiteX75" fmla="*/ 38314 w 177009"/>
                        <a:gd name="connsiteY75" fmla="*/ 131836 h 176984"/>
                        <a:gd name="connsiteX76" fmla="*/ 30599 w 177009"/>
                        <a:gd name="connsiteY76" fmla="*/ 137075 h 176984"/>
                        <a:gd name="connsiteX77" fmla="*/ 22027 w 177009"/>
                        <a:gd name="connsiteY77" fmla="*/ 124407 h 176984"/>
                        <a:gd name="connsiteX78" fmla="*/ 29742 w 177009"/>
                        <a:gd name="connsiteY78" fmla="*/ 119168 h 176984"/>
                        <a:gd name="connsiteX79" fmla="*/ 31933 w 177009"/>
                        <a:gd name="connsiteY79" fmla="*/ 111739 h 176984"/>
                        <a:gd name="connsiteX80" fmla="*/ 27361 w 177009"/>
                        <a:gd name="connsiteY80" fmla="*/ 89641 h 176984"/>
                        <a:gd name="connsiteX81" fmla="*/ 22408 w 177009"/>
                        <a:gd name="connsiteY81" fmla="*/ 83735 h 176984"/>
                        <a:gd name="connsiteX82" fmla="*/ 13264 w 177009"/>
                        <a:gd name="connsiteY82" fmla="*/ 82020 h 176984"/>
                        <a:gd name="connsiteX83" fmla="*/ 16122 w 177009"/>
                        <a:gd name="connsiteY83" fmla="*/ 66971 h 176984"/>
                        <a:gd name="connsiteX84" fmla="*/ 25265 w 177009"/>
                        <a:gd name="connsiteY84" fmla="*/ 68686 h 176984"/>
                        <a:gd name="connsiteX85" fmla="*/ 32123 w 177009"/>
                        <a:gd name="connsiteY85" fmla="*/ 64971 h 176984"/>
                        <a:gd name="connsiteX86" fmla="*/ 44506 w 177009"/>
                        <a:gd name="connsiteY86" fmla="*/ 46111 h 176984"/>
                        <a:gd name="connsiteX87" fmla="*/ 45173 w 177009"/>
                        <a:gd name="connsiteY87" fmla="*/ 38396 h 176984"/>
                        <a:gd name="connsiteX88" fmla="*/ 39934 w 177009"/>
                        <a:gd name="connsiteY88" fmla="*/ 30681 h 176984"/>
                        <a:gd name="connsiteX89" fmla="*/ 52602 w 177009"/>
                        <a:gd name="connsiteY89" fmla="*/ 22108 h 176984"/>
                        <a:gd name="connsiteX90" fmla="*/ 57841 w 177009"/>
                        <a:gd name="connsiteY90" fmla="*/ 29824 h 176984"/>
                        <a:gd name="connsiteX91" fmla="*/ 65270 w 177009"/>
                        <a:gd name="connsiteY91" fmla="*/ 32014 h 176984"/>
                        <a:gd name="connsiteX92" fmla="*/ 87368 w 177009"/>
                        <a:gd name="connsiteY92" fmla="*/ 27442 h 176984"/>
                        <a:gd name="connsiteX93" fmla="*/ 93274 w 177009"/>
                        <a:gd name="connsiteY93" fmla="*/ 22489 h 176984"/>
                        <a:gd name="connsiteX94" fmla="*/ 94988 w 177009"/>
                        <a:gd name="connsiteY94" fmla="*/ 13345 h 176984"/>
                        <a:gd name="connsiteX95" fmla="*/ 110038 w 177009"/>
                        <a:gd name="connsiteY95" fmla="*/ 16203 h 176984"/>
                        <a:gd name="connsiteX96" fmla="*/ 108323 w 177009"/>
                        <a:gd name="connsiteY96" fmla="*/ 25347 h 176984"/>
                        <a:gd name="connsiteX97" fmla="*/ 112038 w 177009"/>
                        <a:gd name="connsiteY97" fmla="*/ 32205 h 176984"/>
                        <a:gd name="connsiteX98" fmla="*/ 130898 w 177009"/>
                        <a:gd name="connsiteY98" fmla="*/ 44587 h 176984"/>
                        <a:gd name="connsiteX99" fmla="*/ 138613 w 177009"/>
                        <a:gd name="connsiteY99" fmla="*/ 45254 h 176984"/>
                        <a:gd name="connsiteX100" fmla="*/ 146328 w 177009"/>
                        <a:gd name="connsiteY100" fmla="*/ 40015 h 176984"/>
                        <a:gd name="connsiteX101" fmla="*/ 154901 w 177009"/>
                        <a:gd name="connsiteY101" fmla="*/ 52684 h 176984"/>
                        <a:gd name="connsiteX102" fmla="*/ 147186 w 177009"/>
                        <a:gd name="connsiteY102" fmla="*/ 57922 h 176984"/>
                        <a:gd name="connsiteX103" fmla="*/ 144994 w 177009"/>
                        <a:gd name="connsiteY103" fmla="*/ 65352 h 176984"/>
                        <a:gd name="connsiteX104" fmla="*/ 149567 w 177009"/>
                        <a:gd name="connsiteY104" fmla="*/ 87450 h 176984"/>
                        <a:gd name="connsiteX105" fmla="*/ 154519 w 177009"/>
                        <a:gd name="connsiteY105" fmla="*/ 93355 h 176984"/>
                        <a:gd name="connsiteX106" fmla="*/ 163664 w 177009"/>
                        <a:gd name="connsiteY106" fmla="*/ 95070 h 176984"/>
                        <a:gd name="connsiteX107" fmla="*/ 160806 w 177009"/>
                        <a:gd name="connsiteY107" fmla="*/ 110119 h 1769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</a:cxnLst>
                      <a:rect l="l" t="t" r="r" b="b"/>
                      <a:pathLst>
                        <a:path w="177009" h="176984">
                          <a:moveTo>
                            <a:pt x="172046" y="84211"/>
                          </a:moveTo>
                          <a:lnTo>
                            <a:pt x="161568" y="82211"/>
                          </a:lnTo>
                          <a:cubicBezTo>
                            <a:pt x="161092" y="76496"/>
                            <a:pt x="159949" y="70876"/>
                            <a:pt x="158044" y="65352"/>
                          </a:cubicBezTo>
                          <a:lnTo>
                            <a:pt x="166902" y="59351"/>
                          </a:lnTo>
                          <a:cubicBezTo>
                            <a:pt x="169664" y="57446"/>
                            <a:pt x="170427" y="53636"/>
                            <a:pt x="168522" y="50778"/>
                          </a:cubicBezTo>
                          <a:lnTo>
                            <a:pt x="152996" y="27919"/>
                          </a:lnTo>
                          <a:cubicBezTo>
                            <a:pt x="152043" y="26585"/>
                            <a:pt x="150710" y="25633"/>
                            <a:pt x="149090" y="25347"/>
                          </a:cubicBezTo>
                          <a:cubicBezTo>
                            <a:pt x="147471" y="25061"/>
                            <a:pt x="145852" y="25347"/>
                            <a:pt x="144518" y="26299"/>
                          </a:cubicBezTo>
                          <a:lnTo>
                            <a:pt x="135660" y="32300"/>
                          </a:lnTo>
                          <a:cubicBezTo>
                            <a:pt x="131278" y="28585"/>
                            <a:pt x="126421" y="25442"/>
                            <a:pt x="121277" y="22870"/>
                          </a:cubicBezTo>
                          <a:lnTo>
                            <a:pt x="123278" y="12393"/>
                          </a:lnTo>
                          <a:cubicBezTo>
                            <a:pt x="123945" y="9059"/>
                            <a:pt x="121753" y="5820"/>
                            <a:pt x="118420" y="5249"/>
                          </a:cubicBezTo>
                          <a:lnTo>
                            <a:pt x="91273" y="106"/>
                          </a:lnTo>
                          <a:cubicBezTo>
                            <a:pt x="89654" y="-180"/>
                            <a:pt x="88035" y="106"/>
                            <a:pt x="86702" y="1058"/>
                          </a:cubicBezTo>
                          <a:cubicBezTo>
                            <a:pt x="85368" y="2011"/>
                            <a:pt x="84416" y="3344"/>
                            <a:pt x="84130" y="4963"/>
                          </a:cubicBezTo>
                          <a:lnTo>
                            <a:pt x="82130" y="15441"/>
                          </a:lnTo>
                          <a:cubicBezTo>
                            <a:pt x="76414" y="15917"/>
                            <a:pt x="70795" y="17060"/>
                            <a:pt x="65270" y="18965"/>
                          </a:cubicBezTo>
                          <a:lnTo>
                            <a:pt x="59269" y="10107"/>
                          </a:lnTo>
                          <a:cubicBezTo>
                            <a:pt x="58317" y="8773"/>
                            <a:pt x="56984" y="7821"/>
                            <a:pt x="55364" y="7535"/>
                          </a:cubicBezTo>
                          <a:cubicBezTo>
                            <a:pt x="53745" y="7249"/>
                            <a:pt x="52126" y="7535"/>
                            <a:pt x="50792" y="8487"/>
                          </a:cubicBezTo>
                          <a:lnTo>
                            <a:pt x="27932" y="24013"/>
                          </a:lnTo>
                          <a:cubicBezTo>
                            <a:pt x="26599" y="24966"/>
                            <a:pt x="25647" y="26395"/>
                            <a:pt x="25360" y="27919"/>
                          </a:cubicBezTo>
                          <a:cubicBezTo>
                            <a:pt x="25075" y="29538"/>
                            <a:pt x="25360" y="31157"/>
                            <a:pt x="26313" y="32491"/>
                          </a:cubicBezTo>
                          <a:lnTo>
                            <a:pt x="32314" y="41349"/>
                          </a:lnTo>
                          <a:cubicBezTo>
                            <a:pt x="28599" y="45730"/>
                            <a:pt x="25456" y="50588"/>
                            <a:pt x="22884" y="55732"/>
                          </a:cubicBezTo>
                          <a:lnTo>
                            <a:pt x="12407" y="53731"/>
                          </a:lnTo>
                          <a:cubicBezTo>
                            <a:pt x="10788" y="53445"/>
                            <a:pt x="9168" y="53731"/>
                            <a:pt x="7835" y="54684"/>
                          </a:cubicBezTo>
                          <a:cubicBezTo>
                            <a:pt x="6501" y="55636"/>
                            <a:pt x="5548" y="56970"/>
                            <a:pt x="5263" y="58589"/>
                          </a:cubicBezTo>
                          <a:lnTo>
                            <a:pt x="120" y="85735"/>
                          </a:lnTo>
                          <a:cubicBezTo>
                            <a:pt x="-547" y="89069"/>
                            <a:pt x="1643" y="92308"/>
                            <a:pt x="4977" y="92879"/>
                          </a:cubicBezTo>
                          <a:lnTo>
                            <a:pt x="15455" y="94879"/>
                          </a:lnTo>
                          <a:cubicBezTo>
                            <a:pt x="15931" y="100594"/>
                            <a:pt x="17074" y="106214"/>
                            <a:pt x="18979" y="111739"/>
                          </a:cubicBezTo>
                          <a:lnTo>
                            <a:pt x="10121" y="117739"/>
                          </a:lnTo>
                          <a:cubicBezTo>
                            <a:pt x="8787" y="118692"/>
                            <a:pt x="7835" y="120025"/>
                            <a:pt x="7549" y="121645"/>
                          </a:cubicBezTo>
                          <a:cubicBezTo>
                            <a:pt x="7263" y="123264"/>
                            <a:pt x="7549" y="124883"/>
                            <a:pt x="8502" y="126217"/>
                          </a:cubicBezTo>
                          <a:lnTo>
                            <a:pt x="24027" y="149077"/>
                          </a:lnTo>
                          <a:cubicBezTo>
                            <a:pt x="24980" y="150410"/>
                            <a:pt x="26313" y="151362"/>
                            <a:pt x="27932" y="151648"/>
                          </a:cubicBezTo>
                          <a:cubicBezTo>
                            <a:pt x="29552" y="151934"/>
                            <a:pt x="31171" y="151648"/>
                            <a:pt x="32504" y="150696"/>
                          </a:cubicBezTo>
                          <a:lnTo>
                            <a:pt x="41362" y="144695"/>
                          </a:lnTo>
                          <a:cubicBezTo>
                            <a:pt x="45744" y="148410"/>
                            <a:pt x="50602" y="151553"/>
                            <a:pt x="55745" y="154125"/>
                          </a:cubicBezTo>
                          <a:lnTo>
                            <a:pt x="53745" y="164602"/>
                          </a:lnTo>
                          <a:cubicBezTo>
                            <a:pt x="53079" y="167936"/>
                            <a:pt x="55269" y="171175"/>
                            <a:pt x="58603" y="171746"/>
                          </a:cubicBezTo>
                          <a:lnTo>
                            <a:pt x="85749" y="176890"/>
                          </a:lnTo>
                          <a:cubicBezTo>
                            <a:pt x="86130" y="176985"/>
                            <a:pt x="86511" y="176985"/>
                            <a:pt x="86892" y="176985"/>
                          </a:cubicBezTo>
                          <a:cubicBezTo>
                            <a:pt x="89750" y="176985"/>
                            <a:pt x="92322" y="174889"/>
                            <a:pt x="92893" y="172032"/>
                          </a:cubicBezTo>
                          <a:lnTo>
                            <a:pt x="94893" y="161554"/>
                          </a:lnTo>
                          <a:cubicBezTo>
                            <a:pt x="100608" y="161078"/>
                            <a:pt x="106228" y="159935"/>
                            <a:pt x="111752" y="158030"/>
                          </a:cubicBezTo>
                          <a:lnTo>
                            <a:pt x="117753" y="166888"/>
                          </a:lnTo>
                          <a:cubicBezTo>
                            <a:pt x="118705" y="168222"/>
                            <a:pt x="120039" y="169174"/>
                            <a:pt x="121658" y="169460"/>
                          </a:cubicBezTo>
                          <a:cubicBezTo>
                            <a:pt x="123278" y="169746"/>
                            <a:pt x="124897" y="169460"/>
                            <a:pt x="126230" y="168508"/>
                          </a:cubicBezTo>
                          <a:lnTo>
                            <a:pt x="149090" y="152982"/>
                          </a:lnTo>
                          <a:cubicBezTo>
                            <a:pt x="151853" y="151077"/>
                            <a:pt x="152614" y="147267"/>
                            <a:pt x="150710" y="144504"/>
                          </a:cubicBezTo>
                          <a:lnTo>
                            <a:pt x="144709" y="135646"/>
                          </a:lnTo>
                          <a:cubicBezTo>
                            <a:pt x="148423" y="131265"/>
                            <a:pt x="151567" y="126407"/>
                            <a:pt x="154139" y="121264"/>
                          </a:cubicBezTo>
                          <a:lnTo>
                            <a:pt x="164616" y="123264"/>
                          </a:lnTo>
                          <a:cubicBezTo>
                            <a:pt x="167950" y="123931"/>
                            <a:pt x="171188" y="121740"/>
                            <a:pt x="171760" y="118406"/>
                          </a:cubicBezTo>
                          <a:lnTo>
                            <a:pt x="176904" y="91260"/>
                          </a:lnTo>
                          <a:cubicBezTo>
                            <a:pt x="177189" y="89641"/>
                            <a:pt x="176904" y="88021"/>
                            <a:pt x="175951" y="86688"/>
                          </a:cubicBezTo>
                          <a:cubicBezTo>
                            <a:pt x="174998" y="85450"/>
                            <a:pt x="173665" y="84497"/>
                            <a:pt x="172046" y="84211"/>
                          </a:cubicBezTo>
                          <a:close/>
                          <a:moveTo>
                            <a:pt x="160806" y="110119"/>
                          </a:moveTo>
                          <a:lnTo>
                            <a:pt x="151662" y="108405"/>
                          </a:lnTo>
                          <a:cubicBezTo>
                            <a:pt x="148805" y="107833"/>
                            <a:pt x="145947" y="109357"/>
                            <a:pt x="144804" y="112120"/>
                          </a:cubicBezTo>
                          <a:cubicBezTo>
                            <a:pt x="141852" y="119168"/>
                            <a:pt x="137755" y="125454"/>
                            <a:pt x="132421" y="130979"/>
                          </a:cubicBezTo>
                          <a:cubicBezTo>
                            <a:pt x="130422" y="133075"/>
                            <a:pt x="130135" y="136313"/>
                            <a:pt x="131755" y="138694"/>
                          </a:cubicBezTo>
                          <a:lnTo>
                            <a:pt x="136994" y="146410"/>
                          </a:lnTo>
                          <a:lnTo>
                            <a:pt x="124325" y="154982"/>
                          </a:lnTo>
                          <a:lnTo>
                            <a:pt x="119087" y="147267"/>
                          </a:lnTo>
                          <a:cubicBezTo>
                            <a:pt x="117467" y="144886"/>
                            <a:pt x="114324" y="143933"/>
                            <a:pt x="111657" y="145076"/>
                          </a:cubicBezTo>
                          <a:cubicBezTo>
                            <a:pt x="104609" y="148029"/>
                            <a:pt x="97179" y="149553"/>
                            <a:pt x="89559" y="149648"/>
                          </a:cubicBezTo>
                          <a:cubicBezTo>
                            <a:pt x="86702" y="149648"/>
                            <a:pt x="84225" y="151744"/>
                            <a:pt x="83653" y="154601"/>
                          </a:cubicBezTo>
                          <a:lnTo>
                            <a:pt x="81939" y="163745"/>
                          </a:lnTo>
                          <a:lnTo>
                            <a:pt x="66889" y="160887"/>
                          </a:lnTo>
                          <a:lnTo>
                            <a:pt x="68604" y="151744"/>
                          </a:lnTo>
                          <a:cubicBezTo>
                            <a:pt x="69176" y="148886"/>
                            <a:pt x="67652" y="146028"/>
                            <a:pt x="64889" y="144886"/>
                          </a:cubicBezTo>
                          <a:cubicBezTo>
                            <a:pt x="57841" y="141933"/>
                            <a:pt x="51554" y="137837"/>
                            <a:pt x="46030" y="132503"/>
                          </a:cubicBezTo>
                          <a:cubicBezTo>
                            <a:pt x="43934" y="130503"/>
                            <a:pt x="40696" y="130217"/>
                            <a:pt x="38314" y="131836"/>
                          </a:cubicBezTo>
                          <a:lnTo>
                            <a:pt x="30599" y="137075"/>
                          </a:lnTo>
                          <a:lnTo>
                            <a:pt x="22027" y="124407"/>
                          </a:lnTo>
                          <a:lnTo>
                            <a:pt x="29742" y="119168"/>
                          </a:lnTo>
                          <a:cubicBezTo>
                            <a:pt x="32123" y="117549"/>
                            <a:pt x="33076" y="114406"/>
                            <a:pt x="31933" y="111739"/>
                          </a:cubicBezTo>
                          <a:cubicBezTo>
                            <a:pt x="28980" y="104690"/>
                            <a:pt x="27456" y="97261"/>
                            <a:pt x="27361" y="89641"/>
                          </a:cubicBezTo>
                          <a:cubicBezTo>
                            <a:pt x="27266" y="86688"/>
                            <a:pt x="25265" y="84211"/>
                            <a:pt x="22408" y="83735"/>
                          </a:cubicBezTo>
                          <a:lnTo>
                            <a:pt x="13264" y="82020"/>
                          </a:lnTo>
                          <a:lnTo>
                            <a:pt x="16122" y="66971"/>
                          </a:lnTo>
                          <a:lnTo>
                            <a:pt x="25265" y="68686"/>
                          </a:lnTo>
                          <a:cubicBezTo>
                            <a:pt x="28123" y="69257"/>
                            <a:pt x="30980" y="67733"/>
                            <a:pt x="32123" y="64971"/>
                          </a:cubicBezTo>
                          <a:cubicBezTo>
                            <a:pt x="35076" y="57922"/>
                            <a:pt x="39172" y="51636"/>
                            <a:pt x="44506" y="46111"/>
                          </a:cubicBezTo>
                          <a:cubicBezTo>
                            <a:pt x="46506" y="44016"/>
                            <a:pt x="46792" y="40777"/>
                            <a:pt x="45173" y="38396"/>
                          </a:cubicBezTo>
                          <a:lnTo>
                            <a:pt x="39934" y="30681"/>
                          </a:lnTo>
                          <a:lnTo>
                            <a:pt x="52602" y="22108"/>
                          </a:lnTo>
                          <a:lnTo>
                            <a:pt x="57841" y="29824"/>
                          </a:lnTo>
                          <a:cubicBezTo>
                            <a:pt x="59460" y="32205"/>
                            <a:pt x="62604" y="33157"/>
                            <a:pt x="65270" y="32014"/>
                          </a:cubicBezTo>
                          <a:cubicBezTo>
                            <a:pt x="72319" y="29062"/>
                            <a:pt x="79748" y="27537"/>
                            <a:pt x="87368" y="27442"/>
                          </a:cubicBezTo>
                          <a:cubicBezTo>
                            <a:pt x="90321" y="27442"/>
                            <a:pt x="92798" y="25347"/>
                            <a:pt x="93274" y="22489"/>
                          </a:cubicBezTo>
                          <a:lnTo>
                            <a:pt x="94988" y="13345"/>
                          </a:lnTo>
                          <a:lnTo>
                            <a:pt x="110038" y="16203"/>
                          </a:lnTo>
                          <a:lnTo>
                            <a:pt x="108323" y="25347"/>
                          </a:lnTo>
                          <a:cubicBezTo>
                            <a:pt x="107752" y="28204"/>
                            <a:pt x="109276" y="31062"/>
                            <a:pt x="112038" y="32205"/>
                          </a:cubicBezTo>
                          <a:cubicBezTo>
                            <a:pt x="119087" y="35158"/>
                            <a:pt x="125373" y="39253"/>
                            <a:pt x="130898" y="44587"/>
                          </a:cubicBezTo>
                          <a:cubicBezTo>
                            <a:pt x="132993" y="46587"/>
                            <a:pt x="136232" y="46873"/>
                            <a:pt x="138613" y="45254"/>
                          </a:cubicBezTo>
                          <a:lnTo>
                            <a:pt x="146328" y="40015"/>
                          </a:lnTo>
                          <a:lnTo>
                            <a:pt x="154901" y="52684"/>
                          </a:lnTo>
                          <a:lnTo>
                            <a:pt x="147186" y="57922"/>
                          </a:lnTo>
                          <a:cubicBezTo>
                            <a:pt x="144804" y="59542"/>
                            <a:pt x="143852" y="62685"/>
                            <a:pt x="144994" y="65352"/>
                          </a:cubicBezTo>
                          <a:cubicBezTo>
                            <a:pt x="147947" y="72400"/>
                            <a:pt x="149472" y="79830"/>
                            <a:pt x="149567" y="87450"/>
                          </a:cubicBezTo>
                          <a:cubicBezTo>
                            <a:pt x="149662" y="90307"/>
                            <a:pt x="151662" y="92784"/>
                            <a:pt x="154519" y="93355"/>
                          </a:cubicBezTo>
                          <a:lnTo>
                            <a:pt x="163664" y="95070"/>
                          </a:lnTo>
                          <a:lnTo>
                            <a:pt x="160806" y="110119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6" name="Freeform: Shape 275">
                      <a:extLst>
                        <a:ext uri="{FF2B5EF4-FFF2-40B4-BE49-F238E27FC236}">
                          <a16:creationId xmlns:a16="http://schemas.microsoft.com/office/drawing/2014/main" id="{244F07BF-BF3B-4FFB-92A8-4D0F976CC8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44276" y="4420332"/>
                      <a:ext cx="88259" cy="88230"/>
                    </a:xfrm>
                    <a:custGeom>
                      <a:avLst/>
                      <a:gdLst>
                        <a:gd name="connsiteX0" fmla="*/ 52417 w 88259"/>
                        <a:gd name="connsiteY0" fmla="*/ 791 h 88230"/>
                        <a:gd name="connsiteX1" fmla="*/ 19365 w 88259"/>
                        <a:gd name="connsiteY1" fmla="*/ 7649 h 88230"/>
                        <a:gd name="connsiteX2" fmla="*/ 791 w 88259"/>
                        <a:gd name="connsiteY2" fmla="*/ 35843 h 88230"/>
                        <a:gd name="connsiteX3" fmla="*/ 7649 w 88259"/>
                        <a:gd name="connsiteY3" fmla="*/ 68895 h 88230"/>
                        <a:gd name="connsiteX4" fmla="*/ 35843 w 88259"/>
                        <a:gd name="connsiteY4" fmla="*/ 87469 h 88230"/>
                        <a:gd name="connsiteX5" fmla="*/ 35843 w 88259"/>
                        <a:gd name="connsiteY5" fmla="*/ 87469 h 88230"/>
                        <a:gd name="connsiteX6" fmla="*/ 44130 w 88259"/>
                        <a:gd name="connsiteY6" fmla="*/ 88231 h 88230"/>
                        <a:gd name="connsiteX7" fmla="*/ 87468 w 88259"/>
                        <a:gd name="connsiteY7" fmla="*/ 52417 h 88230"/>
                        <a:gd name="connsiteX8" fmla="*/ 52417 w 88259"/>
                        <a:gd name="connsiteY8" fmla="*/ 791 h 88230"/>
                        <a:gd name="connsiteX9" fmla="*/ 75467 w 88259"/>
                        <a:gd name="connsiteY9" fmla="*/ 50035 h 88230"/>
                        <a:gd name="connsiteX10" fmla="*/ 62132 w 88259"/>
                        <a:gd name="connsiteY10" fmla="*/ 70419 h 88230"/>
                        <a:gd name="connsiteX11" fmla="*/ 38224 w 88259"/>
                        <a:gd name="connsiteY11" fmla="*/ 75372 h 88230"/>
                        <a:gd name="connsiteX12" fmla="*/ 38224 w 88259"/>
                        <a:gd name="connsiteY12" fmla="*/ 75372 h 88230"/>
                        <a:gd name="connsiteX13" fmla="*/ 17841 w 88259"/>
                        <a:gd name="connsiteY13" fmla="*/ 62037 h 88230"/>
                        <a:gd name="connsiteX14" fmla="*/ 12888 w 88259"/>
                        <a:gd name="connsiteY14" fmla="*/ 38129 h 88230"/>
                        <a:gd name="connsiteX15" fmla="*/ 26223 w 88259"/>
                        <a:gd name="connsiteY15" fmla="*/ 17746 h 88230"/>
                        <a:gd name="connsiteX16" fmla="*/ 44034 w 88259"/>
                        <a:gd name="connsiteY16" fmla="*/ 12221 h 88230"/>
                        <a:gd name="connsiteX17" fmla="*/ 50035 w 88259"/>
                        <a:gd name="connsiteY17" fmla="*/ 12793 h 88230"/>
                        <a:gd name="connsiteX18" fmla="*/ 75467 w 88259"/>
                        <a:gd name="connsiteY18" fmla="*/ 50035 h 88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88259" h="88230">
                          <a:moveTo>
                            <a:pt x="52417" y="791"/>
                          </a:moveTo>
                          <a:cubicBezTo>
                            <a:pt x="40796" y="-1400"/>
                            <a:pt x="29081" y="982"/>
                            <a:pt x="19365" y="7649"/>
                          </a:cubicBezTo>
                          <a:cubicBezTo>
                            <a:pt x="9649" y="14317"/>
                            <a:pt x="3077" y="24318"/>
                            <a:pt x="791" y="35843"/>
                          </a:cubicBezTo>
                          <a:cubicBezTo>
                            <a:pt x="-1399" y="47464"/>
                            <a:pt x="982" y="59180"/>
                            <a:pt x="7649" y="68895"/>
                          </a:cubicBezTo>
                          <a:cubicBezTo>
                            <a:pt x="14317" y="78610"/>
                            <a:pt x="24318" y="85183"/>
                            <a:pt x="35843" y="87469"/>
                          </a:cubicBezTo>
                          <a:lnTo>
                            <a:pt x="35843" y="87469"/>
                          </a:lnTo>
                          <a:cubicBezTo>
                            <a:pt x="38606" y="88040"/>
                            <a:pt x="41368" y="88231"/>
                            <a:pt x="44130" y="88231"/>
                          </a:cubicBezTo>
                          <a:cubicBezTo>
                            <a:pt x="64894" y="88231"/>
                            <a:pt x="83373" y="73467"/>
                            <a:pt x="87468" y="52417"/>
                          </a:cubicBezTo>
                          <a:cubicBezTo>
                            <a:pt x="92041" y="28509"/>
                            <a:pt x="76324" y="5363"/>
                            <a:pt x="52417" y="791"/>
                          </a:cubicBezTo>
                          <a:close/>
                          <a:moveTo>
                            <a:pt x="75467" y="50035"/>
                          </a:moveTo>
                          <a:cubicBezTo>
                            <a:pt x="73848" y="58417"/>
                            <a:pt x="69085" y="65657"/>
                            <a:pt x="62132" y="70419"/>
                          </a:cubicBezTo>
                          <a:cubicBezTo>
                            <a:pt x="55084" y="75182"/>
                            <a:pt x="46606" y="76991"/>
                            <a:pt x="38224" y="75372"/>
                          </a:cubicBezTo>
                          <a:lnTo>
                            <a:pt x="38224" y="75372"/>
                          </a:lnTo>
                          <a:cubicBezTo>
                            <a:pt x="29842" y="73753"/>
                            <a:pt x="22603" y="68990"/>
                            <a:pt x="17841" y="62037"/>
                          </a:cubicBezTo>
                          <a:cubicBezTo>
                            <a:pt x="13078" y="54989"/>
                            <a:pt x="11268" y="46511"/>
                            <a:pt x="12888" y="38129"/>
                          </a:cubicBezTo>
                          <a:cubicBezTo>
                            <a:pt x="14507" y="29747"/>
                            <a:pt x="19270" y="22508"/>
                            <a:pt x="26223" y="17746"/>
                          </a:cubicBezTo>
                          <a:cubicBezTo>
                            <a:pt x="31557" y="14126"/>
                            <a:pt x="37748" y="12221"/>
                            <a:pt x="44034" y="12221"/>
                          </a:cubicBezTo>
                          <a:cubicBezTo>
                            <a:pt x="46035" y="12221"/>
                            <a:pt x="48035" y="12412"/>
                            <a:pt x="50035" y="12793"/>
                          </a:cubicBezTo>
                          <a:cubicBezTo>
                            <a:pt x="67371" y="16126"/>
                            <a:pt x="78706" y="32795"/>
                            <a:pt x="75467" y="50035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7" name="Freeform: Shape 276">
                      <a:extLst>
                        <a:ext uri="{FF2B5EF4-FFF2-40B4-BE49-F238E27FC236}">
                          <a16:creationId xmlns:a16="http://schemas.microsoft.com/office/drawing/2014/main" id="{46328F48-230F-4077-B8A8-31F8307BB7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88991" y="4311821"/>
                      <a:ext cx="133369" cy="133210"/>
                    </a:xfrm>
                    <a:custGeom>
                      <a:avLst/>
                      <a:gdLst>
                        <a:gd name="connsiteX0" fmla="*/ 59398 w 133369"/>
                        <a:gd name="connsiteY0" fmla="*/ 121304 h 133210"/>
                        <a:gd name="connsiteX1" fmla="*/ 60541 w 133369"/>
                        <a:gd name="connsiteY1" fmla="*/ 129210 h 133210"/>
                        <a:gd name="connsiteX2" fmla="*/ 62351 w 133369"/>
                        <a:gd name="connsiteY2" fmla="*/ 132258 h 133210"/>
                        <a:gd name="connsiteX3" fmla="*/ 65113 w 133369"/>
                        <a:gd name="connsiteY3" fmla="*/ 133210 h 133210"/>
                        <a:gd name="connsiteX4" fmla="*/ 65780 w 133369"/>
                        <a:gd name="connsiteY4" fmla="*/ 133210 h 133210"/>
                        <a:gd name="connsiteX5" fmla="*/ 86354 w 133369"/>
                        <a:gd name="connsiteY5" fmla="*/ 130257 h 133210"/>
                        <a:gd name="connsiteX6" fmla="*/ 90259 w 133369"/>
                        <a:gd name="connsiteY6" fmla="*/ 125019 h 133210"/>
                        <a:gd name="connsiteX7" fmla="*/ 89116 w 133369"/>
                        <a:gd name="connsiteY7" fmla="*/ 117113 h 133210"/>
                        <a:gd name="connsiteX8" fmla="*/ 100260 w 133369"/>
                        <a:gd name="connsiteY8" fmla="*/ 110541 h 133210"/>
                        <a:gd name="connsiteX9" fmla="*/ 106642 w 133369"/>
                        <a:gd name="connsiteY9" fmla="*/ 115303 h 133210"/>
                        <a:gd name="connsiteX10" fmla="*/ 113119 w 133369"/>
                        <a:gd name="connsiteY10" fmla="*/ 114351 h 133210"/>
                        <a:gd name="connsiteX11" fmla="*/ 125597 w 133369"/>
                        <a:gd name="connsiteY11" fmla="*/ 97777 h 133210"/>
                        <a:gd name="connsiteX12" fmla="*/ 124644 w 133369"/>
                        <a:gd name="connsiteY12" fmla="*/ 91300 h 133210"/>
                        <a:gd name="connsiteX13" fmla="*/ 118263 w 133369"/>
                        <a:gd name="connsiteY13" fmla="*/ 86538 h 133210"/>
                        <a:gd name="connsiteX14" fmla="*/ 121501 w 133369"/>
                        <a:gd name="connsiteY14" fmla="*/ 73965 h 133210"/>
                        <a:gd name="connsiteX15" fmla="*/ 129407 w 133369"/>
                        <a:gd name="connsiteY15" fmla="*/ 72822 h 133210"/>
                        <a:gd name="connsiteX16" fmla="*/ 132455 w 133369"/>
                        <a:gd name="connsiteY16" fmla="*/ 71012 h 133210"/>
                        <a:gd name="connsiteX17" fmla="*/ 133312 w 133369"/>
                        <a:gd name="connsiteY17" fmla="*/ 67583 h 133210"/>
                        <a:gd name="connsiteX18" fmla="*/ 130359 w 133369"/>
                        <a:gd name="connsiteY18" fmla="*/ 47009 h 133210"/>
                        <a:gd name="connsiteX19" fmla="*/ 125121 w 133369"/>
                        <a:gd name="connsiteY19" fmla="*/ 43104 h 133210"/>
                        <a:gd name="connsiteX20" fmla="*/ 117215 w 133369"/>
                        <a:gd name="connsiteY20" fmla="*/ 44247 h 133210"/>
                        <a:gd name="connsiteX21" fmla="*/ 110642 w 133369"/>
                        <a:gd name="connsiteY21" fmla="*/ 33103 h 133210"/>
                        <a:gd name="connsiteX22" fmla="*/ 115405 w 133369"/>
                        <a:gd name="connsiteY22" fmla="*/ 26721 h 133210"/>
                        <a:gd name="connsiteX23" fmla="*/ 116262 w 133369"/>
                        <a:gd name="connsiteY23" fmla="*/ 23292 h 133210"/>
                        <a:gd name="connsiteX24" fmla="*/ 114453 w 133369"/>
                        <a:gd name="connsiteY24" fmla="*/ 20244 h 133210"/>
                        <a:gd name="connsiteX25" fmla="*/ 97784 w 133369"/>
                        <a:gd name="connsiteY25" fmla="*/ 7766 h 133210"/>
                        <a:gd name="connsiteX26" fmla="*/ 94355 w 133369"/>
                        <a:gd name="connsiteY26" fmla="*/ 6909 h 133210"/>
                        <a:gd name="connsiteX27" fmla="*/ 91307 w 133369"/>
                        <a:gd name="connsiteY27" fmla="*/ 8719 h 133210"/>
                        <a:gd name="connsiteX28" fmla="*/ 86544 w 133369"/>
                        <a:gd name="connsiteY28" fmla="*/ 15100 h 133210"/>
                        <a:gd name="connsiteX29" fmla="*/ 73971 w 133369"/>
                        <a:gd name="connsiteY29" fmla="*/ 11862 h 133210"/>
                        <a:gd name="connsiteX30" fmla="*/ 72828 w 133369"/>
                        <a:gd name="connsiteY30" fmla="*/ 3956 h 133210"/>
                        <a:gd name="connsiteX31" fmla="*/ 67590 w 133369"/>
                        <a:gd name="connsiteY31" fmla="*/ 51 h 133210"/>
                        <a:gd name="connsiteX32" fmla="*/ 47015 w 133369"/>
                        <a:gd name="connsiteY32" fmla="*/ 3003 h 133210"/>
                        <a:gd name="connsiteX33" fmla="*/ 43967 w 133369"/>
                        <a:gd name="connsiteY33" fmla="*/ 4813 h 133210"/>
                        <a:gd name="connsiteX34" fmla="*/ 43110 w 133369"/>
                        <a:gd name="connsiteY34" fmla="*/ 8242 h 133210"/>
                        <a:gd name="connsiteX35" fmla="*/ 44253 w 133369"/>
                        <a:gd name="connsiteY35" fmla="*/ 16148 h 133210"/>
                        <a:gd name="connsiteX36" fmla="*/ 33109 w 133369"/>
                        <a:gd name="connsiteY36" fmla="*/ 22720 h 133210"/>
                        <a:gd name="connsiteX37" fmla="*/ 26727 w 133369"/>
                        <a:gd name="connsiteY37" fmla="*/ 17958 h 133210"/>
                        <a:gd name="connsiteX38" fmla="*/ 23298 w 133369"/>
                        <a:gd name="connsiteY38" fmla="*/ 17101 h 133210"/>
                        <a:gd name="connsiteX39" fmla="*/ 20250 w 133369"/>
                        <a:gd name="connsiteY39" fmla="*/ 18910 h 133210"/>
                        <a:gd name="connsiteX40" fmla="*/ 7772 w 133369"/>
                        <a:gd name="connsiteY40" fmla="*/ 35484 h 133210"/>
                        <a:gd name="connsiteX41" fmla="*/ 6916 w 133369"/>
                        <a:gd name="connsiteY41" fmla="*/ 38913 h 133210"/>
                        <a:gd name="connsiteX42" fmla="*/ 8725 w 133369"/>
                        <a:gd name="connsiteY42" fmla="*/ 41961 h 133210"/>
                        <a:gd name="connsiteX43" fmla="*/ 15107 w 133369"/>
                        <a:gd name="connsiteY43" fmla="*/ 46723 h 133210"/>
                        <a:gd name="connsiteX44" fmla="*/ 11868 w 133369"/>
                        <a:gd name="connsiteY44" fmla="*/ 59201 h 133210"/>
                        <a:gd name="connsiteX45" fmla="*/ 3963 w 133369"/>
                        <a:gd name="connsiteY45" fmla="*/ 60344 h 133210"/>
                        <a:gd name="connsiteX46" fmla="*/ 915 w 133369"/>
                        <a:gd name="connsiteY46" fmla="*/ 62154 h 133210"/>
                        <a:gd name="connsiteX47" fmla="*/ 57 w 133369"/>
                        <a:gd name="connsiteY47" fmla="*/ 65583 h 133210"/>
                        <a:gd name="connsiteX48" fmla="*/ 3010 w 133369"/>
                        <a:gd name="connsiteY48" fmla="*/ 86157 h 133210"/>
                        <a:gd name="connsiteX49" fmla="*/ 8249 w 133369"/>
                        <a:gd name="connsiteY49" fmla="*/ 90062 h 133210"/>
                        <a:gd name="connsiteX50" fmla="*/ 16154 w 133369"/>
                        <a:gd name="connsiteY50" fmla="*/ 88919 h 133210"/>
                        <a:gd name="connsiteX51" fmla="*/ 22727 w 133369"/>
                        <a:gd name="connsiteY51" fmla="*/ 100063 h 133210"/>
                        <a:gd name="connsiteX52" fmla="*/ 17964 w 133369"/>
                        <a:gd name="connsiteY52" fmla="*/ 106445 h 133210"/>
                        <a:gd name="connsiteX53" fmla="*/ 17107 w 133369"/>
                        <a:gd name="connsiteY53" fmla="*/ 109874 h 133210"/>
                        <a:gd name="connsiteX54" fmla="*/ 18917 w 133369"/>
                        <a:gd name="connsiteY54" fmla="*/ 112922 h 133210"/>
                        <a:gd name="connsiteX55" fmla="*/ 35491 w 133369"/>
                        <a:gd name="connsiteY55" fmla="*/ 125400 h 133210"/>
                        <a:gd name="connsiteX56" fmla="*/ 41967 w 133369"/>
                        <a:gd name="connsiteY56" fmla="*/ 124447 h 133210"/>
                        <a:gd name="connsiteX57" fmla="*/ 46730 w 133369"/>
                        <a:gd name="connsiteY57" fmla="*/ 118065 h 133210"/>
                        <a:gd name="connsiteX58" fmla="*/ 59398 w 133369"/>
                        <a:gd name="connsiteY58" fmla="*/ 121304 h 133210"/>
                        <a:gd name="connsiteX59" fmla="*/ 41681 w 133369"/>
                        <a:gd name="connsiteY59" fmla="*/ 109588 h 133210"/>
                        <a:gd name="connsiteX60" fmla="*/ 37490 w 133369"/>
                        <a:gd name="connsiteY60" fmla="*/ 115208 h 133210"/>
                        <a:gd name="connsiteX61" fmla="*/ 28251 w 133369"/>
                        <a:gd name="connsiteY61" fmla="*/ 108255 h 133210"/>
                        <a:gd name="connsiteX62" fmla="*/ 32442 w 133369"/>
                        <a:gd name="connsiteY62" fmla="*/ 102635 h 133210"/>
                        <a:gd name="connsiteX63" fmla="*/ 32252 w 133369"/>
                        <a:gd name="connsiteY63" fmla="*/ 96825 h 133210"/>
                        <a:gd name="connsiteX64" fmla="*/ 23584 w 133369"/>
                        <a:gd name="connsiteY64" fmla="*/ 82252 h 133210"/>
                        <a:gd name="connsiteX65" fmla="*/ 18631 w 133369"/>
                        <a:gd name="connsiteY65" fmla="*/ 79299 h 133210"/>
                        <a:gd name="connsiteX66" fmla="*/ 11678 w 133369"/>
                        <a:gd name="connsiteY66" fmla="*/ 80251 h 133210"/>
                        <a:gd name="connsiteX67" fmla="*/ 10058 w 133369"/>
                        <a:gd name="connsiteY67" fmla="*/ 68821 h 133210"/>
                        <a:gd name="connsiteX68" fmla="*/ 17012 w 133369"/>
                        <a:gd name="connsiteY68" fmla="*/ 67869 h 133210"/>
                        <a:gd name="connsiteX69" fmla="*/ 20917 w 133369"/>
                        <a:gd name="connsiteY69" fmla="*/ 63582 h 133210"/>
                        <a:gd name="connsiteX70" fmla="*/ 25108 w 133369"/>
                        <a:gd name="connsiteY70" fmla="*/ 47104 h 133210"/>
                        <a:gd name="connsiteX71" fmla="*/ 23679 w 133369"/>
                        <a:gd name="connsiteY71" fmla="*/ 41485 h 133210"/>
                        <a:gd name="connsiteX72" fmla="*/ 18060 w 133369"/>
                        <a:gd name="connsiteY72" fmla="*/ 37294 h 133210"/>
                        <a:gd name="connsiteX73" fmla="*/ 24917 w 133369"/>
                        <a:gd name="connsiteY73" fmla="*/ 28054 h 133210"/>
                        <a:gd name="connsiteX74" fmla="*/ 30537 w 133369"/>
                        <a:gd name="connsiteY74" fmla="*/ 32245 h 133210"/>
                        <a:gd name="connsiteX75" fmla="*/ 36347 w 133369"/>
                        <a:gd name="connsiteY75" fmla="*/ 32055 h 133210"/>
                        <a:gd name="connsiteX76" fmla="*/ 50921 w 133369"/>
                        <a:gd name="connsiteY76" fmla="*/ 23387 h 133210"/>
                        <a:gd name="connsiteX77" fmla="*/ 53874 w 133369"/>
                        <a:gd name="connsiteY77" fmla="*/ 18434 h 133210"/>
                        <a:gd name="connsiteX78" fmla="*/ 52921 w 133369"/>
                        <a:gd name="connsiteY78" fmla="*/ 11481 h 133210"/>
                        <a:gd name="connsiteX79" fmla="*/ 64351 w 133369"/>
                        <a:gd name="connsiteY79" fmla="*/ 9862 h 133210"/>
                        <a:gd name="connsiteX80" fmla="*/ 65304 w 133369"/>
                        <a:gd name="connsiteY80" fmla="*/ 16815 h 133210"/>
                        <a:gd name="connsiteX81" fmla="*/ 69590 w 133369"/>
                        <a:gd name="connsiteY81" fmla="*/ 20720 h 133210"/>
                        <a:gd name="connsiteX82" fmla="*/ 86068 w 133369"/>
                        <a:gd name="connsiteY82" fmla="*/ 24911 h 133210"/>
                        <a:gd name="connsiteX83" fmla="*/ 91688 w 133369"/>
                        <a:gd name="connsiteY83" fmla="*/ 23482 h 133210"/>
                        <a:gd name="connsiteX84" fmla="*/ 95879 w 133369"/>
                        <a:gd name="connsiteY84" fmla="*/ 17862 h 133210"/>
                        <a:gd name="connsiteX85" fmla="*/ 105118 w 133369"/>
                        <a:gd name="connsiteY85" fmla="*/ 24720 h 133210"/>
                        <a:gd name="connsiteX86" fmla="*/ 100927 w 133369"/>
                        <a:gd name="connsiteY86" fmla="*/ 30340 h 133210"/>
                        <a:gd name="connsiteX87" fmla="*/ 101117 w 133369"/>
                        <a:gd name="connsiteY87" fmla="*/ 36151 h 133210"/>
                        <a:gd name="connsiteX88" fmla="*/ 109785 w 133369"/>
                        <a:gd name="connsiteY88" fmla="*/ 50724 h 133210"/>
                        <a:gd name="connsiteX89" fmla="*/ 114739 w 133369"/>
                        <a:gd name="connsiteY89" fmla="*/ 53677 h 133210"/>
                        <a:gd name="connsiteX90" fmla="*/ 121692 w 133369"/>
                        <a:gd name="connsiteY90" fmla="*/ 52724 h 133210"/>
                        <a:gd name="connsiteX91" fmla="*/ 123311 w 133369"/>
                        <a:gd name="connsiteY91" fmla="*/ 64154 h 133210"/>
                        <a:gd name="connsiteX92" fmla="*/ 116358 w 133369"/>
                        <a:gd name="connsiteY92" fmla="*/ 65106 h 133210"/>
                        <a:gd name="connsiteX93" fmla="*/ 112452 w 133369"/>
                        <a:gd name="connsiteY93" fmla="*/ 69393 h 133210"/>
                        <a:gd name="connsiteX94" fmla="*/ 108261 w 133369"/>
                        <a:gd name="connsiteY94" fmla="*/ 85871 h 133210"/>
                        <a:gd name="connsiteX95" fmla="*/ 109690 w 133369"/>
                        <a:gd name="connsiteY95" fmla="*/ 91491 h 133210"/>
                        <a:gd name="connsiteX96" fmla="*/ 115310 w 133369"/>
                        <a:gd name="connsiteY96" fmla="*/ 95682 h 133210"/>
                        <a:gd name="connsiteX97" fmla="*/ 108452 w 133369"/>
                        <a:gd name="connsiteY97" fmla="*/ 104921 h 133210"/>
                        <a:gd name="connsiteX98" fmla="*/ 102832 w 133369"/>
                        <a:gd name="connsiteY98" fmla="*/ 100730 h 133210"/>
                        <a:gd name="connsiteX99" fmla="*/ 97022 w 133369"/>
                        <a:gd name="connsiteY99" fmla="*/ 100920 h 133210"/>
                        <a:gd name="connsiteX100" fmla="*/ 82449 w 133369"/>
                        <a:gd name="connsiteY100" fmla="*/ 109588 h 133210"/>
                        <a:gd name="connsiteX101" fmla="*/ 79496 w 133369"/>
                        <a:gd name="connsiteY101" fmla="*/ 114541 h 133210"/>
                        <a:gd name="connsiteX102" fmla="*/ 80448 w 133369"/>
                        <a:gd name="connsiteY102" fmla="*/ 121495 h 133210"/>
                        <a:gd name="connsiteX103" fmla="*/ 69018 w 133369"/>
                        <a:gd name="connsiteY103" fmla="*/ 123114 h 133210"/>
                        <a:gd name="connsiteX104" fmla="*/ 68066 w 133369"/>
                        <a:gd name="connsiteY104" fmla="*/ 116161 h 133210"/>
                        <a:gd name="connsiteX105" fmla="*/ 63779 w 133369"/>
                        <a:gd name="connsiteY105" fmla="*/ 112160 h 133210"/>
                        <a:gd name="connsiteX106" fmla="*/ 47301 w 133369"/>
                        <a:gd name="connsiteY106" fmla="*/ 107969 h 133210"/>
                        <a:gd name="connsiteX107" fmla="*/ 45396 w 133369"/>
                        <a:gd name="connsiteY107" fmla="*/ 107493 h 133210"/>
                        <a:gd name="connsiteX108" fmla="*/ 41681 w 133369"/>
                        <a:gd name="connsiteY108" fmla="*/ 109588 h 1332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</a:cxnLst>
                      <a:rect l="l" t="t" r="r" b="b"/>
                      <a:pathLst>
                        <a:path w="133369" h="133210">
                          <a:moveTo>
                            <a:pt x="59398" y="121304"/>
                          </a:moveTo>
                          <a:lnTo>
                            <a:pt x="60541" y="129210"/>
                          </a:lnTo>
                          <a:cubicBezTo>
                            <a:pt x="60731" y="130448"/>
                            <a:pt x="61398" y="131496"/>
                            <a:pt x="62351" y="132258"/>
                          </a:cubicBezTo>
                          <a:cubicBezTo>
                            <a:pt x="63113" y="132829"/>
                            <a:pt x="64160" y="133210"/>
                            <a:pt x="65113" y="133210"/>
                          </a:cubicBezTo>
                          <a:cubicBezTo>
                            <a:pt x="65304" y="133210"/>
                            <a:pt x="65589" y="133210"/>
                            <a:pt x="65780" y="133210"/>
                          </a:cubicBezTo>
                          <a:lnTo>
                            <a:pt x="86354" y="130257"/>
                          </a:lnTo>
                          <a:cubicBezTo>
                            <a:pt x="88830" y="129877"/>
                            <a:pt x="90640" y="127590"/>
                            <a:pt x="90259" y="125019"/>
                          </a:cubicBezTo>
                          <a:lnTo>
                            <a:pt x="89116" y="117113"/>
                          </a:lnTo>
                          <a:cubicBezTo>
                            <a:pt x="93021" y="115398"/>
                            <a:pt x="96736" y="113112"/>
                            <a:pt x="100260" y="110541"/>
                          </a:cubicBezTo>
                          <a:lnTo>
                            <a:pt x="106642" y="115303"/>
                          </a:lnTo>
                          <a:cubicBezTo>
                            <a:pt x="108642" y="116827"/>
                            <a:pt x="111595" y="116446"/>
                            <a:pt x="113119" y="114351"/>
                          </a:cubicBezTo>
                          <a:lnTo>
                            <a:pt x="125597" y="97777"/>
                          </a:lnTo>
                          <a:cubicBezTo>
                            <a:pt x="127121" y="95777"/>
                            <a:pt x="126740" y="92824"/>
                            <a:pt x="124644" y="91300"/>
                          </a:cubicBezTo>
                          <a:lnTo>
                            <a:pt x="118263" y="86538"/>
                          </a:lnTo>
                          <a:cubicBezTo>
                            <a:pt x="119787" y="82442"/>
                            <a:pt x="120929" y="78251"/>
                            <a:pt x="121501" y="73965"/>
                          </a:cubicBezTo>
                          <a:lnTo>
                            <a:pt x="129407" y="72822"/>
                          </a:lnTo>
                          <a:cubicBezTo>
                            <a:pt x="130645" y="72631"/>
                            <a:pt x="131693" y="71964"/>
                            <a:pt x="132455" y="71012"/>
                          </a:cubicBezTo>
                          <a:cubicBezTo>
                            <a:pt x="133217" y="70060"/>
                            <a:pt x="133503" y="68821"/>
                            <a:pt x="133312" y="67583"/>
                          </a:cubicBezTo>
                          <a:lnTo>
                            <a:pt x="130359" y="47009"/>
                          </a:lnTo>
                          <a:cubicBezTo>
                            <a:pt x="129978" y="44532"/>
                            <a:pt x="127692" y="42723"/>
                            <a:pt x="125121" y="43104"/>
                          </a:cubicBezTo>
                          <a:lnTo>
                            <a:pt x="117215" y="44247"/>
                          </a:lnTo>
                          <a:cubicBezTo>
                            <a:pt x="115500" y="40342"/>
                            <a:pt x="113214" y="36531"/>
                            <a:pt x="110642" y="33103"/>
                          </a:cubicBezTo>
                          <a:lnTo>
                            <a:pt x="115405" y="26721"/>
                          </a:lnTo>
                          <a:cubicBezTo>
                            <a:pt x="116167" y="25768"/>
                            <a:pt x="116453" y="24530"/>
                            <a:pt x="116262" y="23292"/>
                          </a:cubicBezTo>
                          <a:cubicBezTo>
                            <a:pt x="116072" y="22053"/>
                            <a:pt x="115405" y="21006"/>
                            <a:pt x="114453" y="20244"/>
                          </a:cubicBezTo>
                          <a:lnTo>
                            <a:pt x="97784" y="7766"/>
                          </a:lnTo>
                          <a:cubicBezTo>
                            <a:pt x="96832" y="7004"/>
                            <a:pt x="95593" y="6718"/>
                            <a:pt x="94355" y="6909"/>
                          </a:cubicBezTo>
                          <a:cubicBezTo>
                            <a:pt x="93117" y="7099"/>
                            <a:pt x="92069" y="7766"/>
                            <a:pt x="91307" y="8719"/>
                          </a:cubicBezTo>
                          <a:lnTo>
                            <a:pt x="86544" y="15100"/>
                          </a:lnTo>
                          <a:cubicBezTo>
                            <a:pt x="82544" y="13576"/>
                            <a:pt x="78258" y="12433"/>
                            <a:pt x="73971" y="11862"/>
                          </a:cubicBezTo>
                          <a:lnTo>
                            <a:pt x="72828" y="3956"/>
                          </a:lnTo>
                          <a:cubicBezTo>
                            <a:pt x="72448" y="1479"/>
                            <a:pt x="70161" y="-330"/>
                            <a:pt x="67590" y="51"/>
                          </a:cubicBezTo>
                          <a:lnTo>
                            <a:pt x="47015" y="3003"/>
                          </a:lnTo>
                          <a:cubicBezTo>
                            <a:pt x="45777" y="3194"/>
                            <a:pt x="44729" y="3861"/>
                            <a:pt x="43967" y="4813"/>
                          </a:cubicBezTo>
                          <a:cubicBezTo>
                            <a:pt x="43206" y="5766"/>
                            <a:pt x="42920" y="7004"/>
                            <a:pt x="43110" y="8242"/>
                          </a:cubicBezTo>
                          <a:lnTo>
                            <a:pt x="44253" y="16148"/>
                          </a:lnTo>
                          <a:cubicBezTo>
                            <a:pt x="40348" y="17862"/>
                            <a:pt x="36633" y="20148"/>
                            <a:pt x="33109" y="22720"/>
                          </a:cubicBezTo>
                          <a:lnTo>
                            <a:pt x="26727" y="17958"/>
                          </a:lnTo>
                          <a:cubicBezTo>
                            <a:pt x="25775" y="17196"/>
                            <a:pt x="24537" y="16910"/>
                            <a:pt x="23298" y="17101"/>
                          </a:cubicBezTo>
                          <a:cubicBezTo>
                            <a:pt x="22060" y="17291"/>
                            <a:pt x="21012" y="17958"/>
                            <a:pt x="20250" y="18910"/>
                          </a:cubicBezTo>
                          <a:lnTo>
                            <a:pt x="7772" y="35484"/>
                          </a:lnTo>
                          <a:cubicBezTo>
                            <a:pt x="7010" y="36436"/>
                            <a:pt x="6725" y="37675"/>
                            <a:pt x="6916" y="38913"/>
                          </a:cubicBezTo>
                          <a:cubicBezTo>
                            <a:pt x="7106" y="40151"/>
                            <a:pt x="7772" y="41199"/>
                            <a:pt x="8725" y="41961"/>
                          </a:cubicBezTo>
                          <a:lnTo>
                            <a:pt x="15107" y="46723"/>
                          </a:lnTo>
                          <a:cubicBezTo>
                            <a:pt x="13583" y="50724"/>
                            <a:pt x="12440" y="54915"/>
                            <a:pt x="11868" y="59201"/>
                          </a:cubicBezTo>
                          <a:lnTo>
                            <a:pt x="3963" y="60344"/>
                          </a:lnTo>
                          <a:cubicBezTo>
                            <a:pt x="2724" y="60535"/>
                            <a:pt x="1676" y="61201"/>
                            <a:pt x="915" y="62154"/>
                          </a:cubicBezTo>
                          <a:cubicBezTo>
                            <a:pt x="153" y="63106"/>
                            <a:pt x="-133" y="64345"/>
                            <a:pt x="57" y="65583"/>
                          </a:cubicBezTo>
                          <a:lnTo>
                            <a:pt x="3010" y="86157"/>
                          </a:lnTo>
                          <a:cubicBezTo>
                            <a:pt x="3391" y="88633"/>
                            <a:pt x="5677" y="90443"/>
                            <a:pt x="8249" y="90062"/>
                          </a:cubicBezTo>
                          <a:lnTo>
                            <a:pt x="16154" y="88919"/>
                          </a:lnTo>
                          <a:cubicBezTo>
                            <a:pt x="17869" y="92920"/>
                            <a:pt x="20155" y="96634"/>
                            <a:pt x="22727" y="100063"/>
                          </a:cubicBezTo>
                          <a:lnTo>
                            <a:pt x="17964" y="106445"/>
                          </a:lnTo>
                          <a:cubicBezTo>
                            <a:pt x="17202" y="107397"/>
                            <a:pt x="16917" y="108636"/>
                            <a:pt x="17107" y="109874"/>
                          </a:cubicBezTo>
                          <a:cubicBezTo>
                            <a:pt x="17297" y="111112"/>
                            <a:pt x="17964" y="112160"/>
                            <a:pt x="18917" y="112922"/>
                          </a:cubicBezTo>
                          <a:lnTo>
                            <a:pt x="35491" y="125400"/>
                          </a:lnTo>
                          <a:cubicBezTo>
                            <a:pt x="37490" y="126924"/>
                            <a:pt x="40443" y="126543"/>
                            <a:pt x="41967" y="124447"/>
                          </a:cubicBezTo>
                          <a:lnTo>
                            <a:pt x="46730" y="118065"/>
                          </a:lnTo>
                          <a:cubicBezTo>
                            <a:pt x="50921" y="119589"/>
                            <a:pt x="55112" y="120732"/>
                            <a:pt x="59398" y="121304"/>
                          </a:cubicBezTo>
                          <a:close/>
                          <a:moveTo>
                            <a:pt x="41681" y="109588"/>
                          </a:moveTo>
                          <a:lnTo>
                            <a:pt x="37490" y="115208"/>
                          </a:lnTo>
                          <a:lnTo>
                            <a:pt x="28251" y="108255"/>
                          </a:lnTo>
                          <a:lnTo>
                            <a:pt x="32442" y="102635"/>
                          </a:lnTo>
                          <a:cubicBezTo>
                            <a:pt x="33776" y="100920"/>
                            <a:pt x="33681" y="98444"/>
                            <a:pt x="32252" y="96825"/>
                          </a:cubicBezTo>
                          <a:cubicBezTo>
                            <a:pt x="28442" y="92538"/>
                            <a:pt x="25584" y="87586"/>
                            <a:pt x="23584" y="82252"/>
                          </a:cubicBezTo>
                          <a:cubicBezTo>
                            <a:pt x="22822" y="80156"/>
                            <a:pt x="20726" y="78918"/>
                            <a:pt x="18631" y="79299"/>
                          </a:cubicBezTo>
                          <a:lnTo>
                            <a:pt x="11678" y="80251"/>
                          </a:lnTo>
                          <a:lnTo>
                            <a:pt x="10058" y="68821"/>
                          </a:lnTo>
                          <a:lnTo>
                            <a:pt x="17012" y="67869"/>
                          </a:lnTo>
                          <a:cubicBezTo>
                            <a:pt x="19203" y="67583"/>
                            <a:pt x="20822" y="65773"/>
                            <a:pt x="20917" y="63582"/>
                          </a:cubicBezTo>
                          <a:cubicBezTo>
                            <a:pt x="21298" y="57868"/>
                            <a:pt x="22727" y="52343"/>
                            <a:pt x="25108" y="47104"/>
                          </a:cubicBezTo>
                          <a:cubicBezTo>
                            <a:pt x="26060" y="45104"/>
                            <a:pt x="25489" y="42723"/>
                            <a:pt x="23679" y="41485"/>
                          </a:cubicBezTo>
                          <a:lnTo>
                            <a:pt x="18060" y="37294"/>
                          </a:lnTo>
                          <a:lnTo>
                            <a:pt x="24917" y="28054"/>
                          </a:lnTo>
                          <a:lnTo>
                            <a:pt x="30537" y="32245"/>
                          </a:lnTo>
                          <a:cubicBezTo>
                            <a:pt x="32252" y="33579"/>
                            <a:pt x="34728" y="33484"/>
                            <a:pt x="36347" y="32055"/>
                          </a:cubicBezTo>
                          <a:cubicBezTo>
                            <a:pt x="40634" y="28245"/>
                            <a:pt x="45587" y="25292"/>
                            <a:pt x="50921" y="23387"/>
                          </a:cubicBezTo>
                          <a:cubicBezTo>
                            <a:pt x="53016" y="22625"/>
                            <a:pt x="54254" y="20529"/>
                            <a:pt x="53874" y="18434"/>
                          </a:cubicBezTo>
                          <a:lnTo>
                            <a:pt x="52921" y="11481"/>
                          </a:lnTo>
                          <a:lnTo>
                            <a:pt x="64351" y="9862"/>
                          </a:lnTo>
                          <a:lnTo>
                            <a:pt x="65304" y="16815"/>
                          </a:lnTo>
                          <a:cubicBezTo>
                            <a:pt x="65589" y="19005"/>
                            <a:pt x="67399" y="20625"/>
                            <a:pt x="69590" y="20720"/>
                          </a:cubicBezTo>
                          <a:cubicBezTo>
                            <a:pt x="75305" y="21101"/>
                            <a:pt x="80829" y="22530"/>
                            <a:pt x="86068" y="24911"/>
                          </a:cubicBezTo>
                          <a:cubicBezTo>
                            <a:pt x="88068" y="25863"/>
                            <a:pt x="90354" y="25292"/>
                            <a:pt x="91688" y="23482"/>
                          </a:cubicBezTo>
                          <a:lnTo>
                            <a:pt x="95879" y="17862"/>
                          </a:lnTo>
                          <a:lnTo>
                            <a:pt x="105118" y="24720"/>
                          </a:lnTo>
                          <a:lnTo>
                            <a:pt x="100927" y="30340"/>
                          </a:lnTo>
                          <a:cubicBezTo>
                            <a:pt x="99594" y="32055"/>
                            <a:pt x="99689" y="34531"/>
                            <a:pt x="101117" y="36151"/>
                          </a:cubicBezTo>
                          <a:cubicBezTo>
                            <a:pt x="104928" y="40437"/>
                            <a:pt x="107785" y="45390"/>
                            <a:pt x="109785" y="50724"/>
                          </a:cubicBezTo>
                          <a:cubicBezTo>
                            <a:pt x="110548" y="52819"/>
                            <a:pt x="112643" y="54057"/>
                            <a:pt x="114739" y="53677"/>
                          </a:cubicBezTo>
                          <a:lnTo>
                            <a:pt x="121692" y="52724"/>
                          </a:lnTo>
                          <a:lnTo>
                            <a:pt x="123311" y="64154"/>
                          </a:lnTo>
                          <a:lnTo>
                            <a:pt x="116358" y="65106"/>
                          </a:lnTo>
                          <a:cubicBezTo>
                            <a:pt x="114167" y="65392"/>
                            <a:pt x="112547" y="67202"/>
                            <a:pt x="112452" y="69393"/>
                          </a:cubicBezTo>
                          <a:cubicBezTo>
                            <a:pt x="112071" y="75108"/>
                            <a:pt x="110642" y="80632"/>
                            <a:pt x="108261" y="85871"/>
                          </a:cubicBezTo>
                          <a:cubicBezTo>
                            <a:pt x="107309" y="87871"/>
                            <a:pt x="107880" y="90157"/>
                            <a:pt x="109690" y="91491"/>
                          </a:cubicBezTo>
                          <a:lnTo>
                            <a:pt x="115310" y="95682"/>
                          </a:lnTo>
                          <a:lnTo>
                            <a:pt x="108452" y="104921"/>
                          </a:lnTo>
                          <a:lnTo>
                            <a:pt x="102832" y="100730"/>
                          </a:lnTo>
                          <a:cubicBezTo>
                            <a:pt x="101117" y="99396"/>
                            <a:pt x="98641" y="99492"/>
                            <a:pt x="97022" y="100920"/>
                          </a:cubicBezTo>
                          <a:cubicBezTo>
                            <a:pt x="92735" y="104730"/>
                            <a:pt x="87783" y="107683"/>
                            <a:pt x="82449" y="109588"/>
                          </a:cubicBezTo>
                          <a:cubicBezTo>
                            <a:pt x="80353" y="110350"/>
                            <a:pt x="79115" y="112446"/>
                            <a:pt x="79496" y="114541"/>
                          </a:cubicBezTo>
                          <a:lnTo>
                            <a:pt x="80448" y="121495"/>
                          </a:lnTo>
                          <a:lnTo>
                            <a:pt x="69018" y="123114"/>
                          </a:lnTo>
                          <a:lnTo>
                            <a:pt x="68066" y="116161"/>
                          </a:lnTo>
                          <a:cubicBezTo>
                            <a:pt x="67780" y="113970"/>
                            <a:pt x="65970" y="112351"/>
                            <a:pt x="63779" y="112160"/>
                          </a:cubicBezTo>
                          <a:cubicBezTo>
                            <a:pt x="58065" y="111779"/>
                            <a:pt x="52540" y="110350"/>
                            <a:pt x="47301" y="107969"/>
                          </a:cubicBezTo>
                          <a:cubicBezTo>
                            <a:pt x="46635" y="107683"/>
                            <a:pt x="45968" y="107493"/>
                            <a:pt x="45396" y="107493"/>
                          </a:cubicBezTo>
                          <a:cubicBezTo>
                            <a:pt x="43967" y="107778"/>
                            <a:pt x="42539" y="108445"/>
                            <a:pt x="41681" y="10958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8" name="Freeform: Shape 277">
                      <a:extLst>
                        <a:ext uri="{FF2B5EF4-FFF2-40B4-BE49-F238E27FC236}">
                          <a16:creationId xmlns:a16="http://schemas.microsoft.com/office/drawing/2014/main" id="{302168DA-6799-4EC9-AD5A-CCE6E93A3C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22528" y="4345257"/>
                      <a:ext cx="66294" cy="66341"/>
                    </a:xfrm>
                    <a:custGeom>
                      <a:avLst/>
                      <a:gdLst>
                        <a:gd name="connsiteX0" fmla="*/ 37862 w 66294"/>
                        <a:gd name="connsiteY0" fmla="*/ 65961 h 66341"/>
                        <a:gd name="connsiteX1" fmla="*/ 65961 w 66294"/>
                        <a:gd name="connsiteY1" fmla="*/ 28432 h 66341"/>
                        <a:gd name="connsiteX2" fmla="*/ 28432 w 66294"/>
                        <a:gd name="connsiteY2" fmla="*/ 334 h 66341"/>
                        <a:gd name="connsiteX3" fmla="*/ 334 w 66294"/>
                        <a:gd name="connsiteY3" fmla="*/ 37862 h 66341"/>
                        <a:gd name="connsiteX4" fmla="*/ 33100 w 66294"/>
                        <a:gd name="connsiteY4" fmla="*/ 66342 h 66341"/>
                        <a:gd name="connsiteX5" fmla="*/ 37862 w 66294"/>
                        <a:gd name="connsiteY5" fmla="*/ 65961 h 66341"/>
                        <a:gd name="connsiteX6" fmla="*/ 9478 w 66294"/>
                        <a:gd name="connsiteY6" fmla="*/ 36529 h 66341"/>
                        <a:gd name="connsiteX7" fmla="*/ 29766 w 66294"/>
                        <a:gd name="connsiteY7" fmla="*/ 9478 h 66341"/>
                        <a:gd name="connsiteX8" fmla="*/ 33195 w 66294"/>
                        <a:gd name="connsiteY8" fmla="*/ 9192 h 66341"/>
                        <a:gd name="connsiteX9" fmla="*/ 56817 w 66294"/>
                        <a:gd name="connsiteY9" fmla="*/ 29766 h 66341"/>
                        <a:gd name="connsiteX10" fmla="*/ 36529 w 66294"/>
                        <a:gd name="connsiteY10" fmla="*/ 56817 h 66341"/>
                        <a:gd name="connsiteX11" fmla="*/ 9478 w 66294"/>
                        <a:gd name="connsiteY11" fmla="*/ 36529 h 663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66294" h="66341">
                          <a:moveTo>
                            <a:pt x="37862" y="65961"/>
                          </a:moveTo>
                          <a:cubicBezTo>
                            <a:pt x="55960" y="63389"/>
                            <a:pt x="68533" y="46530"/>
                            <a:pt x="65961" y="28432"/>
                          </a:cubicBezTo>
                          <a:cubicBezTo>
                            <a:pt x="63389" y="10335"/>
                            <a:pt x="46530" y="-2238"/>
                            <a:pt x="28432" y="334"/>
                          </a:cubicBezTo>
                          <a:cubicBezTo>
                            <a:pt x="10335" y="2905"/>
                            <a:pt x="-2238" y="19765"/>
                            <a:pt x="334" y="37862"/>
                          </a:cubicBezTo>
                          <a:cubicBezTo>
                            <a:pt x="2715" y="54340"/>
                            <a:pt x="16908" y="66342"/>
                            <a:pt x="33100" y="66342"/>
                          </a:cubicBezTo>
                          <a:cubicBezTo>
                            <a:pt x="34624" y="66342"/>
                            <a:pt x="36243" y="66247"/>
                            <a:pt x="37862" y="65961"/>
                          </a:cubicBezTo>
                          <a:close/>
                          <a:moveTo>
                            <a:pt x="9478" y="36529"/>
                          </a:moveTo>
                          <a:cubicBezTo>
                            <a:pt x="7573" y="23479"/>
                            <a:pt x="16717" y="11287"/>
                            <a:pt x="29766" y="9478"/>
                          </a:cubicBezTo>
                          <a:cubicBezTo>
                            <a:pt x="30909" y="9287"/>
                            <a:pt x="32052" y="9192"/>
                            <a:pt x="33195" y="9192"/>
                          </a:cubicBezTo>
                          <a:cubicBezTo>
                            <a:pt x="44911" y="9192"/>
                            <a:pt x="55198" y="17764"/>
                            <a:pt x="56817" y="29766"/>
                          </a:cubicBezTo>
                          <a:cubicBezTo>
                            <a:pt x="58722" y="42815"/>
                            <a:pt x="49578" y="55007"/>
                            <a:pt x="36529" y="56817"/>
                          </a:cubicBezTo>
                          <a:cubicBezTo>
                            <a:pt x="23479" y="58722"/>
                            <a:pt x="11288" y="49673"/>
                            <a:pt x="9478" y="36529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49" name="Graphic 4">
                    <a:extLst>
                      <a:ext uri="{FF2B5EF4-FFF2-40B4-BE49-F238E27FC236}">
                        <a16:creationId xmlns:a16="http://schemas.microsoft.com/office/drawing/2014/main" id="{808D001A-FFD9-4E3A-BAA9-58316CC15C9F}"/>
                      </a:ext>
                    </a:extLst>
                  </p:cNvPr>
                  <p:cNvGrpSpPr/>
                  <p:nvPr/>
                </p:nvGrpSpPr>
                <p:grpSpPr>
                  <a:xfrm>
                    <a:off x="7866030" y="5394959"/>
                    <a:ext cx="237553" cy="262794"/>
                    <a:chOff x="7866030" y="5394959"/>
                    <a:chExt cx="237553" cy="262794"/>
                  </a:xfrm>
                  <a:solidFill>
                    <a:srgbClr val="FFFFFF"/>
                  </a:solidFill>
                </p:grpSpPr>
                <p:sp>
                  <p:nvSpPr>
                    <p:cNvPr id="272" name="Freeform: Shape 271">
                      <a:extLst>
                        <a:ext uri="{FF2B5EF4-FFF2-40B4-BE49-F238E27FC236}">
                          <a16:creationId xmlns:a16="http://schemas.microsoft.com/office/drawing/2014/main" id="{A96C2A40-6A1C-4BB7-BBD5-52B5A3F857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66030" y="5394959"/>
                      <a:ext cx="237553" cy="262794"/>
                    </a:xfrm>
                    <a:custGeom>
                      <a:avLst/>
                      <a:gdLst>
                        <a:gd name="connsiteX0" fmla="*/ 75724 w 237553"/>
                        <a:gd name="connsiteY0" fmla="*/ 262795 h 262794"/>
                        <a:gd name="connsiteX1" fmla="*/ 146875 w 237553"/>
                        <a:gd name="connsiteY1" fmla="*/ 212312 h 262794"/>
                        <a:gd name="connsiteX2" fmla="*/ 160401 w 237553"/>
                        <a:gd name="connsiteY2" fmla="*/ 212598 h 262794"/>
                        <a:gd name="connsiteX3" fmla="*/ 237363 w 237553"/>
                        <a:gd name="connsiteY3" fmla="*/ 187452 h 262794"/>
                        <a:gd name="connsiteX4" fmla="*/ 237363 w 237553"/>
                        <a:gd name="connsiteY4" fmla="*/ 187262 h 262794"/>
                        <a:gd name="connsiteX5" fmla="*/ 237363 w 237553"/>
                        <a:gd name="connsiteY5" fmla="*/ 187071 h 262794"/>
                        <a:gd name="connsiteX6" fmla="*/ 237363 w 237553"/>
                        <a:gd name="connsiteY6" fmla="*/ 158115 h 262794"/>
                        <a:gd name="connsiteX7" fmla="*/ 237363 w 237553"/>
                        <a:gd name="connsiteY7" fmla="*/ 156781 h 262794"/>
                        <a:gd name="connsiteX8" fmla="*/ 237554 w 237553"/>
                        <a:gd name="connsiteY8" fmla="*/ 154686 h 262794"/>
                        <a:gd name="connsiteX9" fmla="*/ 237363 w 237553"/>
                        <a:gd name="connsiteY9" fmla="*/ 152686 h 262794"/>
                        <a:gd name="connsiteX10" fmla="*/ 237363 w 237553"/>
                        <a:gd name="connsiteY10" fmla="*/ 127826 h 262794"/>
                        <a:gd name="connsiteX11" fmla="*/ 237554 w 237553"/>
                        <a:gd name="connsiteY11" fmla="*/ 125730 h 262794"/>
                        <a:gd name="connsiteX12" fmla="*/ 237363 w 237553"/>
                        <a:gd name="connsiteY12" fmla="*/ 123730 h 262794"/>
                        <a:gd name="connsiteX13" fmla="*/ 237363 w 237553"/>
                        <a:gd name="connsiteY13" fmla="*/ 96012 h 262794"/>
                        <a:gd name="connsiteX14" fmla="*/ 237554 w 237553"/>
                        <a:gd name="connsiteY14" fmla="*/ 93917 h 262794"/>
                        <a:gd name="connsiteX15" fmla="*/ 236887 w 237553"/>
                        <a:gd name="connsiteY15" fmla="*/ 90583 h 262794"/>
                        <a:gd name="connsiteX16" fmla="*/ 237268 w 237553"/>
                        <a:gd name="connsiteY16" fmla="*/ 87439 h 262794"/>
                        <a:gd name="connsiteX17" fmla="*/ 237268 w 237553"/>
                        <a:gd name="connsiteY17" fmla="*/ 87249 h 262794"/>
                        <a:gd name="connsiteX18" fmla="*/ 237268 w 237553"/>
                        <a:gd name="connsiteY18" fmla="*/ 87059 h 262794"/>
                        <a:gd name="connsiteX19" fmla="*/ 237268 w 237553"/>
                        <a:gd name="connsiteY19" fmla="*/ 56769 h 262794"/>
                        <a:gd name="connsiteX20" fmla="*/ 237458 w 237553"/>
                        <a:gd name="connsiteY20" fmla="*/ 54674 h 262794"/>
                        <a:gd name="connsiteX21" fmla="*/ 237268 w 237553"/>
                        <a:gd name="connsiteY21" fmla="*/ 52673 h 262794"/>
                        <a:gd name="connsiteX22" fmla="*/ 237268 w 237553"/>
                        <a:gd name="connsiteY22" fmla="*/ 24955 h 262794"/>
                        <a:gd name="connsiteX23" fmla="*/ 237458 w 237553"/>
                        <a:gd name="connsiteY23" fmla="*/ 22860 h 262794"/>
                        <a:gd name="connsiteX24" fmla="*/ 236791 w 237553"/>
                        <a:gd name="connsiteY24" fmla="*/ 19336 h 262794"/>
                        <a:gd name="connsiteX25" fmla="*/ 232696 w 237553"/>
                        <a:gd name="connsiteY25" fmla="*/ 13811 h 262794"/>
                        <a:gd name="connsiteX26" fmla="*/ 160211 w 237553"/>
                        <a:gd name="connsiteY26" fmla="*/ 0 h 262794"/>
                        <a:gd name="connsiteX27" fmla="*/ 87725 w 237553"/>
                        <a:gd name="connsiteY27" fmla="*/ 13811 h 262794"/>
                        <a:gd name="connsiteX28" fmla="*/ 83629 w 237553"/>
                        <a:gd name="connsiteY28" fmla="*/ 19336 h 262794"/>
                        <a:gd name="connsiteX29" fmla="*/ 82962 w 237553"/>
                        <a:gd name="connsiteY29" fmla="*/ 22860 h 262794"/>
                        <a:gd name="connsiteX30" fmla="*/ 83153 w 237553"/>
                        <a:gd name="connsiteY30" fmla="*/ 24955 h 262794"/>
                        <a:gd name="connsiteX31" fmla="*/ 83153 w 237553"/>
                        <a:gd name="connsiteY31" fmla="*/ 52673 h 262794"/>
                        <a:gd name="connsiteX32" fmla="*/ 82962 w 237553"/>
                        <a:gd name="connsiteY32" fmla="*/ 54674 h 262794"/>
                        <a:gd name="connsiteX33" fmla="*/ 83153 w 237553"/>
                        <a:gd name="connsiteY33" fmla="*/ 56769 h 262794"/>
                        <a:gd name="connsiteX34" fmla="*/ 83153 w 237553"/>
                        <a:gd name="connsiteY34" fmla="*/ 87059 h 262794"/>
                        <a:gd name="connsiteX35" fmla="*/ 83153 w 237553"/>
                        <a:gd name="connsiteY35" fmla="*/ 87249 h 262794"/>
                        <a:gd name="connsiteX36" fmla="*/ 83153 w 237553"/>
                        <a:gd name="connsiteY36" fmla="*/ 87439 h 262794"/>
                        <a:gd name="connsiteX37" fmla="*/ 83534 w 237553"/>
                        <a:gd name="connsiteY37" fmla="*/ 90583 h 262794"/>
                        <a:gd name="connsiteX38" fmla="*/ 82868 w 237553"/>
                        <a:gd name="connsiteY38" fmla="*/ 93917 h 262794"/>
                        <a:gd name="connsiteX39" fmla="*/ 83058 w 237553"/>
                        <a:gd name="connsiteY39" fmla="*/ 96012 h 262794"/>
                        <a:gd name="connsiteX40" fmla="*/ 83058 w 237553"/>
                        <a:gd name="connsiteY40" fmla="*/ 112395 h 262794"/>
                        <a:gd name="connsiteX41" fmla="*/ 75342 w 237553"/>
                        <a:gd name="connsiteY41" fmla="*/ 112014 h 262794"/>
                        <a:gd name="connsiteX42" fmla="*/ 0 w 237553"/>
                        <a:gd name="connsiteY42" fmla="*/ 187357 h 262794"/>
                        <a:gd name="connsiteX43" fmla="*/ 75724 w 237553"/>
                        <a:gd name="connsiteY43" fmla="*/ 262795 h 262794"/>
                        <a:gd name="connsiteX44" fmla="*/ 228600 w 237553"/>
                        <a:gd name="connsiteY44" fmla="*/ 186785 h 262794"/>
                        <a:gd name="connsiteX45" fmla="*/ 228600 w 237553"/>
                        <a:gd name="connsiteY45" fmla="*/ 187357 h 262794"/>
                        <a:gd name="connsiteX46" fmla="*/ 228600 w 237553"/>
                        <a:gd name="connsiteY46" fmla="*/ 187643 h 262794"/>
                        <a:gd name="connsiteX47" fmla="*/ 160401 w 237553"/>
                        <a:gd name="connsiteY47" fmla="*/ 202978 h 262794"/>
                        <a:gd name="connsiteX48" fmla="*/ 149543 w 237553"/>
                        <a:gd name="connsiteY48" fmla="*/ 202787 h 262794"/>
                        <a:gd name="connsiteX49" fmla="*/ 151066 w 237553"/>
                        <a:gd name="connsiteY49" fmla="*/ 187547 h 262794"/>
                        <a:gd name="connsiteX50" fmla="*/ 150971 w 237553"/>
                        <a:gd name="connsiteY50" fmla="*/ 183547 h 262794"/>
                        <a:gd name="connsiteX51" fmla="*/ 160401 w 237553"/>
                        <a:gd name="connsiteY51" fmla="*/ 183642 h 262794"/>
                        <a:gd name="connsiteX52" fmla="*/ 228600 w 237553"/>
                        <a:gd name="connsiteY52" fmla="*/ 172021 h 262794"/>
                        <a:gd name="connsiteX53" fmla="*/ 228600 w 237553"/>
                        <a:gd name="connsiteY53" fmla="*/ 186785 h 262794"/>
                        <a:gd name="connsiteX54" fmla="*/ 228600 w 237553"/>
                        <a:gd name="connsiteY54" fmla="*/ 157925 h 262794"/>
                        <a:gd name="connsiteX55" fmla="*/ 228600 w 237553"/>
                        <a:gd name="connsiteY55" fmla="*/ 158496 h 262794"/>
                        <a:gd name="connsiteX56" fmla="*/ 228600 w 237553"/>
                        <a:gd name="connsiteY56" fmla="*/ 158782 h 262794"/>
                        <a:gd name="connsiteX57" fmla="*/ 160401 w 237553"/>
                        <a:gd name="connsiteY57" fmla="*/ 174022 h 262794"/>
                        <a:gd name="connsiteX58" fmla="*/ 149828 w 237553"/>
                        <a:gd name="connsiteY58" fmla="*/ 173831 h 262794"/>
                        <a:gd name="connsiteX59" fmla="*/ 141827 w 237553"/>
                        <a:gd name="connsiteY59" fmla="*/ 151352 h 262794"/>
                        <a:gd name="connsiteX60" fmla="*/ 160401 w 237553"/>
                        <a:gd name="connsiteY60" fmla="*/ 151924 h 262794"/>
                        <a:gd name="connsiteX61" fmla="*/ 228600 w 237553"/>
                        <a:gd name="connsiteY61" fmla="*/ 140303 h 262794"/>
                        <a:gd name="connsiteX62" fmla="*/ 228600 w 237553"/>
                        <a:gd name="connsiteY62" fmla="*/ 157925 h 262794"/>
                        <a:gd name="connsiteX63" fmla="*/ 228600 w 237553"/>
                        <a:gd name="connsiteY63" fmla="*/ 86868 h 262794"/>
                        <a:gd name="connsiteX64" fmla="*/ 228600 w 237553"/>
                        <a:gd name="connsiteY64" fmla="*/ 87439 h 262794"/>
                        <a:gd name="connsiteX65" fmla="*/ 228600 w 237553"/>
                        <a:gd name="connsiteY65" fmla="*/ 87725 h 262794"/>
                        <a:gd name="connsiteX66" fmla="*/ 160401 w 237553"/>
                        <a:gd name="connsiteY66" fmla="*/ 103061 h 262794"/>
                        <a:gd name="connsiteX67" fmla="*/ 92202 w 237553"/>
                        <a:gd name="connsiteY67" fmla="*/ 87725 h 262794"/>
                        <a:gd name="connsiteX68" fmla="*/ 92202 w 237553"/>
                        <a:gd name="connsiteY68" fmla="*/ 87249 h 262794"/>
                        <a:gd name="connsiteX69" fmla="*/ 92202 w 237553"/>
                        <a:gd name="connsiteY69" fmla="*/ 86963 h 262794"/>
                        <a:gd name="connsiteX70" fmla="*/ 92202 w 237553"/>
                        <a:gd name="connsiteY70" fmla="*/ 69342 h 262794"/>
                        <a:gd name="connsiteX71" fmla="*/ 160401 w 237553"/>
                        <a:gd name="connsiteY71" fmla="*/ 80963 h 262794"/>
                        <a:gd name="connsiteX72" fmla="*/ 228600 w 237553"/>
                        <a:gd name="connsiteY72" fmla="*/ 69342 h 262794"/>
                        <a:gd name="connsiteX73" fmla="*/ 228600 w 237553"/>
                        <a:gd name="connsiteY73" fmla="*/ 86868 h 262794"/>
                        <a:gd name="connsiteX74" fmla="*/ 160401 w 237553"/>
                        <a:gd name="connsiteY74" fmla="*/ 11335 h 262794"/>
                        <a:gd name="connsiteX75" fmla="*/ 227076 w 237553"/>
                        <a:gd name="connsiteY75" fmla="*/ 22955 h 262794"/>
                        <a:gd name="connsiteX76" fmla="*/ 160401 w 237553"/>
                        <a:gd name="connsiteY76" fmla="*/ 34671 h 262794"/>
                        <a:gd name="connsiteX77" fmla="*/ 93630 w 237553"/>
                        <a:gd name="connsiteY77" fmla="*/ 22955 h 262794"/>
                        <a:gd name="connsiteX78" fmla="*/ 160401 w 237553"/>
                        <a:gd name="connsiteY78" fmla="*/ 11335 h 262794"/>
                        <a:gd name="connsiteX79" fmla="*/ 160401 w 237553"/>
                        <a:gd name="connsiteY79" fmla="*/ 45815 h 262794"/>
                        <a:gd name="connsiteX80" fmla="*/ 228600 w 237553"/>
                        <a:gd name="connsiteY80" fmla="*/ 34957 h 262794"/>
                        <a:gd name="connsiteX81" fmla="*/ 228600 w 237553"/>
                        <a:gd name="connsiteY81" fmla="*/ 55150 h 262794"/>
                        <a:gd name="connsiteX82" fmla="*/ 228600 w 237553"/>
                        <a:gd name="connsiteY82" fmla="*/ 55721 h 262794"/>
                        <a:gd name="connsiteX83" fmla="*/ 228600 w 237553"/>
                        <a:gd name="connsiteY83" fmla="*/ 56007 h 262794"/>
                        <a:gd name="connsiteX84" fmla="*/ 160401 w 237553"/>
                        <a:gd name="connsiteY84" fmla="*/ 71342 h 262794"/>
                        <a:gd name="connsiteX85" fmla="*/ 92202 w 237553"/>
                        <a:gd name="connsiteY85" fmla="*/ 56007 h 262794"/>
                        <a:gd name="connsiteX86" fmla="*/ 92202 w 237553"/>
                        <a:gd name="connsiteY86" fmla="*/ 55531 h 262794"/>
                        <a:gd name="connsiteX87" fmla="*/ 92202 w 237553"/>
                        <a:gd name="connsiteY87" fmla="*/ 55245 h 262794"/>
                        <a:gd name="connsiteX88" fmla="*/ 92202 w 237553"/>
                        <a:gd name="connsiteY88" fmla="*/ 35052 h 262794"/>
                        <a:gd name="connsiteX89" fmla="*/ 160401 w 237553"/>
                        <a:gd name="connsiteY89" fmla="*/ 45815 h 262794"/>
                        <a:gd name="connsiteX90" fmla="*/ 160401 w 237553"/>
                        <a:gd name="connsiteY90" fmla="*/ 116777 h 262794"/>
                        <a:gd name="connsiteX91" fmla="*/ 228600 w 237553"/>
                        <a:gd name="connsiteY91" fmla="*/ 105918 h 262794"/>
                        <a:gd name="connsiteX92" fmla="*/ 228600 w 237553"/>
                        <a:gd name="connsiteY92" fmla="*/ 126111 h 262794"/>
                        <a:gd name="connsiteX93" fmla="*/ 228600 w 237553"/>
                        <a:gd name="connsiteY93" fmla="*/ 126683 h 262794"/>
                        <a:gd name="connsiteX94" fmla="*/ 228600 w 237553"/>
                        <a:gd name="connsiteY94" fmla="*/ 126968 h 262794"/>
                        <a:gd name="connsiteX95" fmla="*/ 160401 w 237553"/>
                        <a:gd name="connsiteY95" fmla="*/ 142208 h 262794"/>
                        <a:gd name="connsiteX96" fmla="*/ 135064 w 237553"/>
                        <a:gd name="connsiteY96" fmla="*/ 141065 h 262794"/>
                        <a:gd name="connsiteX97" fmla="*/ 92202 w 237553"/>
                        <a:gd name="connsiteY97" fmla="*/ 113919 h 262794"/>
                        <a:gd name="connsiteX98" fmla="*/ 92202 w 237553"/>
                        <a:gd name="connsiteY98" fmla="*/ 105823 h 262794"/>
                        <a:gd name="connsiteX99" fmla="*/ 160401 w 237553"/>
                        <a:gd name="connsiteY99" fmla="*/ 116777 h 262794"/>
                        <a:gd name="connsiteX100" fmla="*/ 75724 w 237553"/>
                        <a:gd name="connsiteY100" fmla="*/ 121729 h 262794"/>
                        <a:gd name="connsiteX101" fmla="*/ 141446 w 237553"/>
                        <a:gd name="connsiteY101" fmla="*/ 187452 h 262794"/>
                        <a:gd name="connsiteX102" fmla="*/ 75724 w 237553"/>
                        <a:gd name="connsiteY102" fmla="*/ 253175 h 262794"/>
                        <a:gd name="connsiteX103" fmla="*/ 10001 w 237553"/>
                        <a:gd name="connsiteY103" fmla="*/ 187452 h 262794"/>
                        <a:gd name="connsiteX104" fmla="*/ 75724 w 237553"/>
                        <a:gd name="connsiteY104" fmla="*/ 121729 h 2627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</a:cxnLst>
                      <a:rect l="l" t="t" r="r" b="b"/>
                      <a:pathLst>
                        <a:path w="237553" h="262794">
                          <a:moveTo>
                            <a:pt x="75724" y="262795"/>
                          </a:moveTo>
                          <a:cubicBezTo>
                            <a:pt x="108585" y="262795"/>
                            <a:pt x="136588" y="241649"/>
                            <a:pt x="146875" y="212312"/>
                          </a:cubicBezTo>
                          <a:cubicBezTo>
                            <a:pt x="151924" y="212503"/>
                            <a:pt x="156591" y="212598"/>
                            <a:pt x="160401" y="212598"/>
                          </a:cubicBezTo>
                          <a:cubicBezTo>
                            <a:pt x="183546" y="212598"/>
                            <a:pt x="237363" y="210121"/>
                            <a:pt x="237363" y="187452"/>
                          </a:cubicBezTo>
                          <a:cubicBezTo>
                            <a:pt x="237363" y="187357"/>
                            <a:pt x="237363" y="187357"/>
                            <a:pt x="237363" y="187262"/>
                          </a:cubicBezTo>
                          <a:cubicBezTo>
                            <a:pt x="237363" y="187166"/>
                            <a:pt x="237363" y="187166"/>
                            <a:pt x="237363" y="187071"/>
                          </a:cubicBezTo>
                          <a:lnTo>
                            <a:pt x="237363" y="158115"/>
                          </a:lnTo>
                          <a:lnTo>
                            <a:pt x="237363" y="156781"/>
                          </a:lnTo>
                          <a:cubicBezTo>
                            <a:pt x="237458" y="156115"/>
                            <a:pt x="237554" y="155448"/>
                            <a:pt x="237554" y="154686"/>
                          </a:cubicBezTo>
                          <a:cubicBezTo>
                            <a:pt x="237554" y="154019"/>
                            <a:pt x="237458" y="153353"/>
                            <a:pt x="237363" y="152686"/>
                          </a:cubicBezTo>
                          <a:lnTo>
                            <a:pt x="237363" y="127826"/>
                          </a:lnTo>
                          <a:cubicBezTo>
                            <a:pt x="237458" y="127159"/>
                            <a:pt x="237554" y="126492"/>
                            <a:pt x="237554" y="125730"/>
                          </a:cubicBezTo>
                          <a:cubicBezTo>
                            <a:pt x="237554" y="125063"/>
                            <a:pt x="237458" y="124396"/>
                            <a:pt x="237363" y="123730"/>
                          </a:cubicBezTo>
                          <a:lnTo>
                            <a:pt x="237363" y="96012"/>
                          </a:lnTo>
                          <a:cubicBezTo>
                            <a:pt x="237458" y="95345"/>
                            <a:pt x="237554" y="94679"/>
                            <a:pt x="237554" y="93917"/>
                          </a:cubicBezTo>
                          <a:cubicBezTo>
                            <a:pt x="237554" y="92678"/>
                            <a:pt x="237268" y="91630"/>
                            <a:pt x="236887" y="90583"/>
                          </a:cubicBezTo>
                          <a:cubicBezTo>
                            <a:pt x="237172" y="89630"/>
                            <a:pt x="237268" y="88583"/>
                            <a:pt x="237268" y="87439"/>
                          </a:cubicBezTo>
                          <a:cubicBezTo>
                            <a:pt x="237268" y="87344"/>
                            <a:pt x="237268" y="87344"/>
                            <a:pt x="237268" y="87249"/>
                          </a:cubicBezTo>
                          <a:cubicBezTo>
                            <a:pt x="237268" y="87154"/>
                            <a:pt x="237268" y="87154"/>
                            <a:pt x="237268" y="87059"/>
                          </a:cubicBezTo>
                          <a:lnTo>
                            <a:pt x="237268" y="56769"/>
                          </a:lnTo>
                          <a:cubicBezTo>
                            <a:pt x="237363" y="56102"/>
                            <a:pt x="237458" y="55436"/>
                            <a:pt x="237458" y="54674"/>
                          </a:cubicBezTo>
                          <a:cubicBezTo>
                            <a:pt x="237458" y="54007"/>
                            <a:pt x="237363" y="53340"/>
                            <a:pt x="237268" y="52673"/>
                          </a:cubicBezTo>
                          <a:lnTo>
                            <a:pt x="237268" y="24955"/>
                          </a:lnTo>
                          <a:cubicBezTo>
                            <a:pt x="237363" y="24289"/>
                            <a:pt x="237458" y="23622"/>
                            <a:pt x="237458" y="22860"/>
                          </a:cubicBezTo>
                          <a:cubicBezTo>
                            <a:pt x="237458" y="21622"/>
                            <a:pt x="237172" y="20479"/>
                            <a:pt x="236791" y="19336"/>
                          </a:cubicBezTo>
                          <a:cubicBezTo>
                            <a:pt x="236125" y="17050"/>
                            <a:pt x="234696" y="15050"/>
                            <a:pt x="232696" y="13811"/>
                          </a:cubicBezTo>
                          <a:cubicBezTo>
                            <a:pt x="216979" y="476"/>
                            <a:pt x="166878" y="0"/>
                            <a:pt x="160211" y="0"/>
                          </a:cubicBezTo>
                          <a:cubicBezTo>
                            <a:pt x="153543" y="0"/>
                            <a:pt x="103441" y="476"/>
                            <a:pt x="87725" y="13811"/>
                          </a:cubicBezTo>
                          <a:cubicBezTo>
                            <a:pt x="85820" y="15050"/>
                            <a:pt x="84296" y="16954"/>
                            <a:pt x="83629" y="19336"/>
                          </a:cubicBezTo>
                          <a:cubicBezTo>
                            <a:pt x="83248" y="20479"/>
                            <a:pt x="82962" y="21622"/>
                            <a:pt x="82962" y="22860"/>
                          </a:cubicBezTo>
                          <a:cubicBezTo>
                            <a:pt x="82962" y="23527"/>
                            <a:pt x="83058" y="24289"/>
                            <a:pt x="83153" y="24955"/>
                          </a:cubicBezTo>
                          <a:lnTo>
                            <a:pt x="83153" y="52673"/>
                          </a:lnTo>
                          <a:cubicBezTo>
                            <a:pt x="83058" y="53340"/>
                            <a:pt x="82962" y="53912"/>
                            <a:pt x="82962" y="54674"/>
                          </a:cubicBezTo>
                          <a:cubicBezTo>
                            <a:pt x="82962" y="55436"/>
                            <a:pt x="83058" y="56102"/>
                            <a:pt x="83153" y="56769"/>
                          </a:cubicBezTo>
                          <a:lnTo>
                            <a:pt x="83153" y="87059"/>
                          </a:lnTo>
                          <a:cubicBezTo>
                            <a:pt x="83153" y="87154"/>
                            <a:pt x="83153" y="87154"/>
                            <a:pt x="83153" y="87249"/>
                          </a:cubicBezTo>
                          <a:cubicBezTo>
                            <a:pt x="83153" y="87344"/>
                            <a:pt x="83153" y="87344"/>
                            <a:pt x="83153" y="87439"/>
                          </a:cubicBezTo>
                          <a:cubicBezTo>
                            <a:pt x="83153" y="88487"/>
                            <a:pt x="83344" y="89535"/>
                            <a:pt x="83534" y="90583"/>
                          </a:cubicBezTo>
                          <a:cubicBezTo>
                            <a:pt x="83153" y="91630"/>
                            <a:pt x="82868" y="92774"/>
                            <a:pt x="82868" y="93917"/>
                          </a:cubicBezTo>
                          <a:cubicBezTo>
                            <a:pt x="82868" y="94583"/>
                            <a:pt x="82962" y="95345"/>
                            <a:pt x="83058" y="96012"/>
                          </a:cubicBezTo>
                          <a:lnTo>
                            <a:pt x="83058" y="112395"/>
                          </a:lnTo>
                          <a:cubicBezTo>
                            <a:pt x="80486" y="112109"/>
                            <a:pt x="77914" y="112014"/>
                            <a:pt x="75342" y="112014"/>
                          </a:cubicBezTo>
                          <a:cubicBezTo>
                            <a:pt x="33814" y="112014"/>
                            <a:pt x="0" y="145828"/>
                            <a:pt x="0" y="187357"/>
                          </a:cubicBezTo>
                          <a:cubicBezTo>
                            <a:pt x="381" y="228981"/>
                            <a:pt x="34194" y="262795"/>
                            <a:pt x="75724" y="262795"/>
                          </a:cubicBezTo>
                          <a:close/>
                          <a:moveTo>
                            <a:pt x="228600" y="186785"/>
                          </a:moveTo>
                          <a:cubicBezTo>
                            <a:pt x="228600" y="186976"/>
                            <a:pt x="228600" y="187166"/>
                            <a:pt x="228600" y="187357"/>
                          </a:cubicBezTo>
                          <a:cubicBezTo>
                            <a:pt x="228600" y="187452"/>
                            <a:pt x="228600" y="187547"/>
                            <a:pt x="228600" y="187643"/>
                          </a:cubicBezTo>
                          <a:cubicBezTo>
                            <a:pt x="228124" y="196120"/>
                            <a:pt x="197739" y="202978"/>
                            <a:pt x="160401" y="202978"/>
                          </a:cubicBezTo>
                          <a:cubicBezTo>
                            <a:pt x="156686" y="202978"/>
                            <a:pt x="153067" y="202883"/>
                            <a:pt x="149543" y="202787"/>
                          </a:cubicBezTo>
                          <a:cubicBezTo>
                            <a:pt x="150590" y="197834"/>
                            <a:pt x="151066" y="192786"/>
                            <a:pt x="151066" y="187547"/>
                          </a:cubicBezTo>
                          <a:cubicBezTo>
                            <a:pt x="151066" y="186214"/>
                            <a:pt x="151066" y="184880"/>
                            <a:pt x="150971" y="183547"/>
                          </a:cubicBezTo>
                          <a:cubicBezTo>
                            <a:pt x="154400" y="183642"/>
                            <a:pt x="157639" y="183642"/>
                            <a:pt x="160401" y="183642"/>
                          </a:cubicBezTo>
                          <a:cubicBezTo>
                            <a:pt x="177736" y="183642"/>
                            <a:pt x="212312" y="182309"/>
                            <a:pt x="228600" y="172021"/>
                          </a:cubicBezTo>
                          <a:lnTo>
                            <a:pt x="228600" y="186785"/>
                          </a:lnTo>
                          <a:close/>
                          <a:moveTo>
                            <a:pt x="228600" y="157925"/>
                          </a:moveTo>
                          <a:cubicBezTo>
                            <a:pt x="228600" y="158115"/>
                            <a:pt x="228600" y="158305"/>
                            <a:pt x="228600" y="158496"/>
                          </a:cubicBezTo>
                          <a:cubicBezTo>
                            <a:pt x="228600" y="158591"/>
                            <a:pt x="228600" y="158687"/>
                            <a:pt x="228600" y="158782"/>
                          </a:cubicBezTo>
                          <a:cubicBezTo>
                            <a:pt x="228124" y="167259"/>
                            <a:pt x="197739" y="174022"/>
                            <a:pt x="160401" y="174022"/>
                          </a:cubicBezTo>
                          <a:cubicBezTo>
                            <a:pt x="156781" y="174022"/>
                            <a:pt x="153257" y="173927"/>
                            <a:pt x="149828" y="173831"/>
                          </a:cubicBezTo>
                          <a:cubicBezTo>
                            <a:pt x="148304" y="165830"/>
                            <a:pt x="145637" y="158305"/>
                            <a:pt x="141827" y="151352"/>
                          </a:cubicBezTo>
                          <a:cubicBezTo>
                            <a:pt x="148876" y="151733"/>
                            <a:pt x="155353" y="151924"/>
                            <a:pt x="160401" y="151924"/>
                          </a:cubicBezTo>
                          <a:cubicBezTo>
                            <a:pt x="177736" y="151924"/>
                            <a:pt x="212312" y="150590"/>
                            <a:pt x="228600" y="140303"/>
                          </a:cubicBezTo>
                          <a:lnTo>
                            <a:pt x="228600" y="157925"/>
                          </a:lnTo>
                          <a:close/>
                          <a:moveTo>
                            <a:pt x="228600" y="86868"/>
                          </a:moveTo>
                          <a:cubicBezTo>
                            <a:pt x="228600" y="87059"/>
                            <a:pt x="228600" y="87249"/>
                            <a:pt x="228600" y="87439"/>
                          </a:cubicBezTo>
                          <a:cubicBezTo>
                            <a:pt x="228600" y="87535"/>
                            <a:pt x="228600" y="87630"/>
                            <a:pt x="228600" y="87725"/>
                          </a:cubicBezTo>
                          <a:cubicBezTo>
                            <a:pt x="228124" y="96203"/>
                            <a:pt x="197739" y="103061"/>
                            <a:pt x="160401" y="103061"/>
                          </a:cubicBezTo>
                          <a:cubicBezTo>
                            <a:pt x="123063" y="103061"/>
                            <a:pt x="92678" y="96203"/>
                            <a:pt x="92202" y="87725"/>
                          </a:cubicBezTo>
                          <a:cubicBezTo>
                            <a:pt x="92202" y="87535"/>
                            <a:pt x="92202" y="87344"/>
                            <a:pt x="92202" y="87249"/>
                          </a:cubicBezTo>
                          <a:cubicBezTo>
                            <a:pt x="92202" y="87154"/>
                            <a:pt x="92202" y="87059"/>
                            <a:pt x="92202" y="86963"/>
                          </a:cubicBezTo>
                          <a:lnTo>
                            <a:pt x="92202" y="69342"/>
                          </a:lnTo>
                          <a:cubicBezTo>
                            <a:pt x="108395" y="79629"/>
                            <a:pt x="143065" y="80963"/>
                            <a:pt x="160401" y="80963"/>
                          </a:cubicBezTo>
                          <a:cubicBezTo>
                            <a:pt x="177736" y="80963"/>
                            <a:pt x="212312" y="79629"/>
                            <a:pt x="228600" y="69342"/>
                          </a:cubicBezTo>
                          <a:lnTo>
                            <a:pt x="228600" y="86868"/>
                          </a:lnTo>
                          <a:close/>
                          <a:moveTo>
                            <a:pt x="160401" y="11335"/>
                          </a:moveTo>
                          <a:cubicBezTo>
                            <a:pt x="199072" y="11335"/>
                            <a:pt x="223075" y="18479"/>
                            <a:pt x="227076" y="22955"/>
                          </a:cubicBezTo>
                          <a:cubicBezTo>
                            <a:pt x="223075" y="27432"/>
                            <a:pt x="199072" y="34671"/>
                            <a:pt x="160401" y="34671"/>
                          </a:cubicBezTo>
                          <a:cubicBezTo>
                            <a:pt x="121729" y="34671"/>
                            <a:pt x="97727" y="27527"/>
                            <a:pt x="93630" y="22955"/>
                          </a:cubicBezTo>
                          <a:cubicBezTo>
                            <a:pt x="97727" y="18574"/>
                            <a:pt x="121729" y="11335"/>
                            <a:pt x="160401" y="11335"/>
                          </a:cubicBezTo>
                          <a:close/>
                          <a:moveTo>
                            <a:pt x="160401" y="45815"/>
                          </a:moveTo>
                          <a:cubicBezTo>
                            <a:pt x="166497" y="45815"/>
                            <a:pt x="209550" y="45434"/>
                            <a:pt x="228600" y="34957"/>
                          </a:cubicBezTo>
                          <a:lnTo>
                            <a:pt x="228600" y="55150"/>
                          </a:lnTo>
                          <a:cubicBezTo>
                            <a:pt x="228600" y="55340"/>
                            <a:pt x="228600" y="55531"/>
                            <a:pt x="228600" y="55721"/>
                          </a:cubicBezTo>
                          <a:cubicBezTo>
                            <a:pt x="228600" y="55817"/>
                            <a:pt x="228600" y="55912"/>
                            <a:pt x="228600" y="56007"/>
                          </a:cubicBezTo>
                          <a:cubicBezTo>
                            <a:pt x="228124" y="64484"/>
                            <a:pt x="197739" y="71342"/>
                            <a:pt x="160401" y="71342"/>
                          </a:cubicBezTo>
                          <a:cubicBezTo>
                            <a:pt x="123063" y="71342"/>
                            <a:pt x="92678" y="64484"/>
                            <a:pt x="92202" y="56007"/>
                          </a:cubicBezTo>
                          <a:cubicBezTo>
                            <a:pt x="92202" y="55817"/>
                            <a:pt x="92202" y="55626"/>
                            <a:pt x="92202" y="55531"/>
                          </a:cubicBezTo>
                          <a:cubicBezTo>
                            <a:pt x="92202" y="55436"/>
                            <a:pt x="92202" y="55340"/>
                            <a:pt x="92202" y="55245"/>
                          </a:cubicBezTo>
                          <a:lnTo>
                            <a:pt x="92202" y="35052"/>
                          </a:lnTo>
                          <a:cubicBezTo>
                            <a:pt x="111252" y="45434"/>
                            <a:pt x="154305" y="45815"/>
                            <a:pt x="160401" y="45815"/>
                          </a:cubicBezTo>
                          <a:close/>
                          <a:moveTo>
                            <a:pt x="160401" y="116777"/>
                          </a:moveTo>
                          <a:cubicBezTo>
                            <a:pt x="166497" y="116777"/>
                            <a:pt x="209550" y="116396"/>
                            <a:pt x="228600" y="105918"/>
                          </a:cubicBezTo>
                          <a:lnTo>
                            <a:pt x="228600" y="126111"/>
                          </a:lnTo>
                          <a:cubicBezTo>
                            <a:pt x="228600" y="126302"/>
                            <a:pt x="228600" y="126492"/>
                            <a:pt x="228600" y="126683"/>
                          </a:cubicBezTo>
                          <a:cubicBezTo>
                            <a:pt x="228600" y="126778"/>
                            <a:pt x="228600" y="126873"/>
                            <a:pt x="228600" y="126968"/>
                          </a:cubicBezTo>
                          <a:cubicBezTo>
                            <a:pt x="228124" y="135446"/>
                            <a:pt x="197739" y="142208"/>
                            <a:pt x="160401" y="142208"/>
                          </a:cubicBezTo>
                          <a:cubicBezTo>
                            <a:pt x="151447" y="142208"/>
                            <a:pt x="142875" y="141827"/>
                            <a:pt x="135064" y="141065"/>
                          </a:cubicBezTo>
                          <a:cubicBezTo>
                            <a:pt x="124492" y="127635"/>
                            <a:pt x="109442" y="117824"/>
                            <a:pt x="92202" y="113919"/>
                          </a:cubicBezTo>
                          <a:lnTo>
                            <a:pt x="92202" y="105823"/>
                          </a:lnTo>
                          <a:cubicBezTo>
                            <a:pt x="111252" y="116396"/>
                            <a:pt x="154305" y="116777"/>
                            <a:pt x="160401" y="116777"/>
                          </a:cubicBezTo>
                          <a:close/>
                          <a:moveTo>
                            <a:pt x="75724" y="121729"/>
                          </a:moveTo>
                          <a:cubicBezTo>
                            <a:pt x="111919" y="121729"/>
                            <a:pt x="141446" y="151162"/>
                            <a:pt x="141446" y="187452"/>
                          </a:cubicBezTo>
                          <a:cubicBezTo>
                            <a:pt x="141446" y="223647"/>
                            <a:pt x="112014" y="253175"/>
                            <a:pt x="75724" y="253175"/>
                          </a:cubicBezTo>
                          <a:cubicBezTo>
                            <a:pt x="39528" y="253175"/>
                            <a:pt x="10001" y="223742"/>
                            <a:pt x="10001" y="187452"/>
                          </a:cubicBezTo>
                          <a:cubicBezTo>
                            <a:pt x="10001" y="151257"/>
                            <a:pt x="39528" y="121729"/>
                            <a:pt x="75724" y="121729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3" name="Freeform: Shape 272">
                      <a:extLst>
                        <a:ext uri="{FF2B5EF4-FFF2-40B4-BE49-F238E27FC236}">
                          <a16:creationId xmlns:a16="http://schemas.microsoft.com/office/drawing/2014/main" id="{6470E99B-10DC-41B6-A7E1-16522FDCF8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90986" y="5531643"/>
                      <a:ext cx="101536" cy="101536"/>
                    </a:xfrm>
                    <a:custGeom>
                      <a:avLst/>
                      <a:gdLst>
                        <a:gd name="connsiteX0" fmla="*/ 50768 w 101536"/>
                        <a:gd name="connsiteY0" fmla="*/ 101537 h 101536"/>
                        <a:gd name="connsiteX1" fmla="*/ 101536 w 101536"/>
                        <a:gd name="connsiteY1" fmla="*/ 50768 h 101536"/>
                        <a:gd name="connsiteX2" fmla="*/ 50768 w 101536"/>
                        <a:gd name="connsiteY2" fmla="*/ 0 h 101536"/>
                        <a:gd name="connsiteX3" fmla="*/ 0 w 101536"/>
                        <a:gd name="connsiteY3" fmla="*/ 50768 h 101536"/>
                        <a:gd name="connsiteX4" fmla="*/ 50768 w 101536"/>
                        <a:gd name="connsiteY4" fmla="*/ 101537 h 101536"/>
                        <a:gd name="connsiteX5" fmla="*/ 50768 w 101536"/>
                        <a:gd name="connsiteY5" fmla="*/ 6477 h 101536"/>
                        <a:gd name="connsiteX6" fmla="*/ 95059 w 101536"/>
                        <a:gd name="connsiteY6" fmla="*/ 50768 h 101536"/>
                        <a:gd name="connsiteX7" fmla="*/ 50768 w 101536"/>
                        <a:gd name="connsiteY7" fmla="*/ 95155 h 101536"/>
                        <a:gd name="connsiteX8" fmla="*/ 6477 w 101536"/>
                        <a:gd name="connsiteY8" fmla="*/ 50768 h 101536"/>
                        <a:gd name="connsiteX9" fmla="*/ 50768 w 101536"/>
                        <a:gd name="connsiteY9" fmla="*/ 6477 h 1015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01536" h="101536">
                          <a:moveTo>
                            <a:pt x="50768" y="101537"/>
                          </a:moveTo>
                          <a:cubicBezTo>
                            <a:pt x="78771" y="101537"/>
                            <a:pt x="101536" y="78772"/>
                            <a:pt x="101536" y="50768"/>
                          </a:cubicBezTo>
                          <a:cubicBezTo>
                            <a:pt x="101536" y="22765"/>
                            <a:pt x="78771" y="0"/>
                            <a:pt x="50768" y="0"/>
                          </a:cubicBezTo>
                          <a:cubicBezTo>
                            <a:pt x="22765" y="0"/>
                            <a:pt x="0" y="22765"/>
                            <a:pt x="0" y="50768"/>
                          </a:cubicBezTo>
                          <a:cubicBezTo>
                            <a:pt x="0" y="78772"/>
                            <a:pt x="22765" y="101537"/>
                            <a:pt x="50768" y="101537"/>
                          </a:cubicBezTo>
                          <a:close/>
                          <a:moveTo>
                            <a:pt x="50768" y="6477"/>
                          </a:moveTo>
                          <a:cubicBezTo>
                            <a:pt x="75247" y="6477"/>
                            <a:pt x="95059" y="26384"/>
                            <a:pt x="95059" y="50768"/>
                          </a:cubicBezTo>
                          <a:cubicBezTo>
                            <a:pt x="95059" y="75247"/>
                            <a:pt x="75152" y="95155"/>
                            <a:pt x="50768" y="95155"/>
                          </a:cubicBezTo>
                          <a:cubicBezTo>
                            <a:pt x="26289" y="95155"/>
                            <a:pt x="6477" y="75247"/>
                            <a:pt x="6477" y="50768"/>
                          </a:cubicBezTo>
                          <a:cubicBezTo>
                            <a:pt x="6477" y="26289"/>
                            <a:pt x="26384" y="6477"/>
                            <a:pt x="50768" y="6477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4" name="Freeform: Shape 273">
                      <a:extLst>
                        <a:ext uri="{FF2B5EF4-FFF2-40B4-BE49-F238E27FC236}">
                          <a16:creationId xmlns:a16="http://schemas.microsoft.com/office/drawing/2014/main" id="{F30C5567-1325-406E-85E4-973BE3BFA4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23378" y="5547264"/>
                      <a:ext cx="37902" cy="70675"/>
                    </a:xfrm>
                    <a:custGeom>
                      <a:avLst/>
                      <a:gdLst>
                        <a:gd name="connsiteX0" fmla="*/ 2469 w 37902"/>
                        <a:gd name="connsiteY0" fmla="*/ 58959 h 70675"/>
                        <a:gd name="connsiteX1" fmla="*/ 8946 w 37902"/>
                        <a:gd name="connsiteY1" fmla="*/ 62008 h 70675"/>
                        <a:gd name="connsiteX2" fmla="*/ 11613 w 37902"/>
                        <a:gd name="connsiteY2" fmla="*/ 62674 h 70675"/>
                        <a:gd name="connsiteX3" fmla="*/ 11613 w 37902"/>
                        <a:gd name="connsiteY3" fmla="*/ 67437 h 70675"/>
                        <a:gd name="connsiteX4" fmla="*/ 14852 w 37902"/>
                        <a:gd name="connsiteY4" fmla="*/ 70675 h 70675"/>
                        <a:gd name="connsiteX5" fmla="*/ 23044 w 37902"/>
                        <a:gd name="connsiteY5" fmla="*/ 70675 h 70675"/>
                        <a:gd name="connsiteX6" fmla="*/ 26282 w 37902"/>
                        <a:gd name="connsiteY6" fmla="*/ 67437 h 70675"/>
                        <a:gd name="connsiteX7" fmla="*/ 26282 w 37902"/>
                        <a:gd name="connsiteY7" fmla="*/ 61817 h 70675"/>
                        <a:gd name="connsiteX8" fmla="*/ 33711 w 37902"/>
                        <a:gd name="connsiteY8" fmla="*/ 56674 h 70675"/>
                        <a:gd name="connsiteX9" fmla="*/ 37902 w 37902"/>
                        <a:gd name="connsiteY9" fmla="*/ 45339 h 70675"/>
                        <a:gd name="connsiteX10" fmla="*/ 36854 w 37902"/>
                        <a:gd name="connsiteY10" fmla="*/ 39243 h 70675"/>
                        <a:gd name="connsiteX11" fmla="*/ 31520 w 37902"/>
                        <a:gd name="connsiteY11" fmla="*/ 31909 h 70675"/>
                        <a:gd name="connsiteX12" fmla="*/ 23424 w 37902"/>
                        <a:gd name="connsiteY12" fmla="*/ 27337 h 70675"/>
                        <a:gd name="connsiteX13" fmla="*/ 23139 w 37902"/>
                        <a:gd name="connsiteY13" fmla="*/ 27241 h 70675"/>
                        <a:gd name="connsiteX14" fmla="*/ 17710 w 37902"/>
                        <a:gd name="connsiteY14" fmla="*/ 24384 h 70675"/>
                        <a:gd name="connsiteX15" fmla="*/ 17328 w 37902"/>
                        <a:gd name="connsiteY15" fmla="*/ 23908 h 70675"/>
                        <a:gd name="connsiteX16" fmla="*/ 17328 w 37902"/>
                        <a:gd name="connsiteY16" fmla="*/ 23526 h 70675"/>
                        <a:gd name="connsiteX17" fmla="*/ 17614 w 37902"/>
                        <a:gd name="connsiteY17" fmla="*/ 22860 h 70675"/>
                        <a:gd name="connsiteX18" fmla="*/ 20186 w 37902"/>
                        <a:gd name="connsiteY18" fmla="*/ 22193 h 70675"/>
                        <a:gd name="connsiteX19" fmla="*/ 24472 w 37902"/>
                        <a:gd name="connsiteY19" fmla="*/ 22860 h 70675"/>
                        <a:gd name="connsiteX20" fmla="*/ 27044 w 37902"/>
                        <a:gd name="connsiteY20" fmla="*/ 24003 h 70675"/>
                        <a:gd name="connsiteX21" fmla="*/ 28854 w 37902"/>
                        <a:gd name="connsiteY21" fmla="*/ 25051 h 70675"/>
                        <a:gd name="connsiteX22" fmla="*/ 31520 w 37902"/>
                        <a:gd name="connsiteY22" fmla="*/ 25241 h 70675"/>
                        <a:gd name="connsiteX23" fmla="*/ 33425 w 37902"/>
                        <a:gd name="connsiteY23" fmla="*/ 23336 h 70675"/>
                        <a:gd name="connsiteX24" fmla="*/ 36569 w 37902"/>
                        <a:gd name="connsiteY24" fmla="*/ 15049 h 70675"/>
                        <a:gd name="connsiteX25" fmla="*/ 35235 w 37902"/>
                        <a:gd name="connsiteY25" fmla="*/ 11144 h 70675"/>
                        <a:gd name="connsiteX26" fmla="*/ 33902 w 37902"/>
                        <a:gd name="connsiteY26" fmla="*/ 10382 h 70675"/>
                        <a:gd name="connsiteX27" fmla="*/ 26758 w 37902"/>
                        <a:gd name="connsiteY27" fmla="*/ 7715 h 70675"/>
                        <a:gd name="connsiteX28" fmla="*/ 26758 w 37902"/>
                        <a:gd name="connsiteY28" fmla="*/ 3238 h 70675"/>
                        <a:gd name="connsiteX29" fmla="*/ 23520 w 37902"/>
                        <a:gd name="connsiteY29" fmla="*/ 0 h 70675"/>
                        <a:gd name="connsiteX30" fmla="*/ 15328 w 37902"/>
                        <a:gd name="connsiteY30" fmla="*/ 0 h 70675"/>
                        <a:gd name="connsiteX31" fmla="*/ 12090 w 37902"/>
                        <a:gd name="connsiteY31" fmla="*/ 3238 h 70675"/>
                        <a:gd name="connsiteX32" fmla="*/ 12090 w 37902"/>
                        <a:gd name="connsiteY32" fmla="*/ 8667 h 70675"/>
                        <a:gd name="connsiteX33" fmla="*/ 5327 w 37902"/>
                        <a:gd name="connsiteY33" fmla="*/ 13144 h 70675"/>
                        <a:gd name="connsiteX34" fmla="*/ 945 w 37902"/>
                        <a:gd name="connsiteY34" fmla="*/ 24384 h 70675"/>
                        <a:gd name="connsiteX35" fmla="*/ 2184 w 37902"/>
                        <a:gd name="connsiteY35" fmla="*/ 30670 h 70675"/>
                        <a:gd name="connsiteX36" fmla="*/ 8089 w 37902"/>
                        <a:gd name="connsiteY36" fmla="*/ 37624 h 70675"/>
                        <a:gd name="connsiteX37" fmla="*/ 16281 w 37902"/>
                        <a:gd name="connsiteY37" fmla="*/ 41815 h 70675"/>
                        <a:gd name="connsiteX38" fmla="*/ 20852 w 37902"/>
                        <a:gd name="connsiteY38" fmla="*/ 44386 h 70675"/>
                        <a:gd name="connsiteX39" fmla="*/ 21424 w 37902"/>
                        <a:gd name="connsiteY39" fmla="*/ 45148 h 70675"/>
                        <a:gd name="connsiteX40" fmla="*/ 21519 w 37902"/>
                        <a:gd name="connsiteY40" fmla="*/ 45910 h 70675"/>
                        <a:gd name="connsiteX41" fmla="*/ 20852 w 37902"/>
                        <a:gd name="connsiteY41" fmla="*/ 47339 h 70675"/>
                        <a:gd name="connsiteX42" fmla="*/ 17710 w 37902"/>
                        <a:gd name="connsiteY42" fmla="*/ 48196 h 70675"/>
                        <a:gd name="connsiteX43" fmla="*/ 9804 w 37902"/>
                        <a:gd name="connsiteY43" fmla="*/ 45815 h 70675"/>
                        <a:gd name="connsiteX44" fmla="*/ 7899 w 37902"/>
                        <a:gd name="connsiteY44" fmla="*/ 44577 h 70675"/>
                        <a:gd name="connsiteX45" fmla="*/ 5136 w 37902"/>
                        <a:gd name="connsiteY45" fmla="*/ 44196 h 70675"/>
                        <a:gd name="connsiteX46" fmla="*/ 3136 w 37902"/>
                        <a:gd name="connsiteY46" fmla="*/ 46196 h 70675"/>
                        <a:gd name="connsiteX47" fmla="*/ 183 w 37902"/>
                        <a:gd name="connsiteY47" fmla="*/ 54578 h 70675"/>
                        <a:gd name="connsiteX48" fmla="*/ 1326 w 37902"/>
                        <a:gd name="connsiteY48" fmla="*/ 58293 h 70675"/>
                        <a:gd name="connsiteX49" fmla="*/ 2469 w 37902"/>
                        <a:gd name="connsiteY49" fmla="*/ 58959 h 70675"/>
                        <a:gd name="connsiteX50" fmla="*/ 7899 w 37902"/>
                        <a:gd name="connsiteY50" fmla="*/ 52101 h 70675"/>
                        <a:gd name="connsiteX51" fmla="*/ 17710 w 37902"/>
                        <a:gd name="connsiteY51" fmla="*/ 54578 h 70675"/>
                        <a:gd name="connsiteX52" fmla="*/ 25043 w 37902"/>
                        <a:gd name="connsiteY52" fmla="*/ 52197 h 70675"/>
                        <a:gd name="connsiteX53" fmla="*/ 27996 w 37902"/>
                        <a:gd name="connsiteY53" fmla="*/ 45910 h 70675"/>
                        <a:gd name="connsiteX54" fmla="*/ 27329 w 37902"/>
                        <a:gd name="connsiteY54" fmla="*/ 42576 h 70675"/>
                        <a:gd name="connsiteX55" fmla="*/ 25425 w 37902"/>
                        <a:gd name="connsiteY55" fmla="*/ 39814 h 70675"/>
                        <a:gd name="connsiteX56" fmla="*/ 18662 w 37902"/>
                        <a:gd name="connsiteY56" fmla="*/ 35814 h 70675"/>
                        <a:gd name="connsiteX57" fmla="*/ 11804 w 37902"/>
                        <a:gd name="connsiteY57" fmla="*/ 32290 h 70675"/>
                        <a:gd name="connsiteX58" fmla="*/ 8089 w 37902"/>
                        <a:gd name="connsiteY58" fmla="*/ 28003 h 70675"/>
                        <a:gd name="connsiteX59" fmla="*/ 7327 w 37902"/>
                        <a:gd name="connsiteY59" fmla="*/ 24289 h 70675"/>
                        <a:gd name="connsiteX60" fmla="*/ 9994 w 37902"/>
                        <a:gd name="connsiteY60" fmla="*/ 17431 h 70675"/>
                        <a:gd name="connsiteX61" fmla="*/ 16090 w 37902"/>
                        <a:gd name="connsiteY61" fmla="*/ 14097 h 70675"/>
                        <a:gd name="connsiteX62" fmla="*/ 18566 w 37902"/>
                        <a:gd name="connsiteY62" fmla="*/ 10954 h 70675"/>
                        <a:gd name="connsiteX63" fmla="*/ 18566 w 37902"/>
                        <a:gd name="connsiteY63" fmla="*/ 6382 h 70675"/>
                        <a:gd name="connsiteX64" fmla="*/ 20281 w 37902"/>
                        <a:gd name="connsiteY64" fmla="*/ 6382 h 70675"/>
                        <a:gd name="connsiteX65" fmla="*/ 20281 w 37902"/>
                        <a:gd name="connsiteY65" fmla="*/ 10477 h 70675"/>
                        <a:gd name="connsiteX66" fmla="*/ 23234 w 37902"/>
                        <a:gd name="connsiteY66" fmla="*/ 13716 h 70675"/>
                        <a:gd name="connsiteX67" fmla="*/ 29616 w 37902"/>
                        <a:gd name="connsiteY67" fmla="*/ 15430 h 70675"/>
                        <a:gd name="connsiteX68" fmla="*/ 28758 w 37902"/>
                        <a:gd name="connsiteY68" fmla="*/ 17621 h 70675"/>
                        <a:gd name="connsiteX69" fmla="*/ 26472 w 37902"/>
                        <a:gd name="connsiteY69" fmla="*/ 16669 h 70675"/>
                        <a:gd name="connsiteX70" fmla="*/ 20186 w 37902"/>
                        <a:gd name="connsiteY70" fmla="*/ 15621 h 70675"/>
                        <a:gd name="connsiteX71" fmla="*/ 13137 w 37902"/>
                        <a:gd name="connsiteY71" fmla="*/ 18097 h 70675"/>
                        <a:gd name="connsiteX72" fmla="*/ 10947 w 37902"/>
                        <a:gd name="connsiteY72" fmla="*/ 23431 h 70675"/>
                        <a:gd name="connsiteX73" fmla="*/ 11613 w 37902"/>
                        <a:gd name="connsiteY73" fmla="*/ 26575 h 70675"/>
                        <a:gd name="connsiteX74" fmla="*/ 13614 w 37902"/>
                        <a:gd name="connsiteY74" fmla="*/ 29146 h 70675"/>
                        <a:gd name="connsiteX75" fmla="*/ 21043 w 37902"/>
                        <a:gd name="connsiteY75" fmla="*/ 33147 h 70675"/>
                        <a:gd name="connsiteX76" fmla="*/ 21043 w 37902"/>
                        <a:gd name="connsiteY76" fmla="*/ 33147 h 70675"/>
                        <a:gd name="connsiteX77" fmla="*/ 27711 w 37902"/>
                        <a:gd name="connsiteY77" fmla="*/ 36862 h 70675"/>
                        <a:gd name="connsiteX78" fmla="*/ 31044 w 37902"/>
                        <a:gd name="connsiteY78" fmla="*/ 41434 h 70675"/>
                        <a:gd name="connsiteX79" fmla="*/ 31711 w 37902"/>
                        <a:gd name="connsiteY79" fmla="*/ 45434 h 70675"/>
                        <a:gd name="connsiteX80" fmla="*/ 29044 w 37902"/>
                        <a:gd name="connsiteY80" fmla="*/ 52483 h 70675"/>
                        <a:gd name="connsiteX81" fmla="*/ 29044 w 37902"/>
                        <a:gd name="connsiteY81" fmla="*/ 52483 h 70675"/>
                        <a:gd name="connsiteX82" fmla="*/ 22472 w 37902"/>
                        <a:gd name="connsiteY82" fmla="*/ 56292 h 70675"/>
                        <a:gd name="connsiteX83" fmla="*/ 19995 w 37902"/>
                        <a:gd name="connsiteY83" fmla="*/ 59436 h 70675"/>
                        <a:gd name="connsiteX84" fmla="*/ 19995 w 37902"/>
                        <a:gd name="connsiteY84" fmla="*/ 64198 h 70675"/>
                        <a:gd name="connsiteX85" fmla="*/ 18186 w 37902"/>
                        <a:gd name="connsiteY85" fmla="*/ 64198 h 70675"/>
                        <a:gd name="connsiteX86" fmla="*/ 18186 w 37902"/>
                        <a:gd name="connsiteY86" fmla="*/ 59817 h 70675"/>
                        <a:gd name="connsiteX87" fmla="*/ 15233 w 37902"/>
                        <a:gd name="connsiteY87" fmla="*/ 56578 h 70675"/>
                        <a:gd name="connsiteX88" fmla="*/ 10851 w 37902"/>
                        <a:gd name="connsiteY88" fmla="*/ 55721 h 70675"/>
                        <a:gd name="connsiteX89" fmla="*/ 7136 w 37902"/>
                        <a:gd name="connsiteY89" fmla="*/ 54197 h 70675"/>
                        <a:gd name="connsiteX90" fmla="*/ 7899 w 37902"/>
                        <a:gd name="connsiteY90" fmla="*/ 52101 h 706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</a:cxnLst>
                      <a:rect l="l" t="t" r="r" b="b"/>
                      <a:pathLst>
                        <a:path w="37902" h="70675">
                          <a:moveTo>
                            <a:pt x="2469" y="58959"/>
                          </a:moveTo>
                          <a:cubicBezTo>
                            <a:pt x="4279" y="60198"/>
                            <a:pt x="6470" y="61246"/>
                            <a:pt x="8946" y="62008"/>
                          </a:cubicBezTo>
                          <a:cubicBezTo>
                            <a:pt x="9804" y="62293"/>
                            <a:pt x="10756" y="62484"/>
                            <a:pt x="11613" y="62674"/>
                          </a:cubicBezTo>
                          <a:lnTo>
                            <a:pt x="11613" y="67437"/>
                          </a:lnTo>
                          <a:cubicBezTo>
                            <a:pt x="11613" y="69247"/>
                            <a:pt x="13042" y="70675"/>
                            <a:pt x="14852" y="70675"/>
                          </a:cubicBezTo>
                          <a:lnTo>
                            <a:pt x="23044" y="70675"/>
                          </a:lnTo>
                          <a:cubicBezTo>
                            <a:pt x="24853" y="70675"/>
                            <a:pt x="26282" y="69247"/>
                            <a:pt x="26282" y="67437"/>
                          </a:cubicBezTo>
                          <a:lnTo>
                            <a:pt x="26282" y="61817"/>
                          </a:lnTo>
                          <a:cubicBezTo>
                            <a:pt x="29234" y="60674"/>
                            <a:pt x="31806" y="58959"/>
                            <a:pt x="33711" y="56674"/>
                          </a:cubicBezTo>
                          <a:cubicBezTo>
                            <a:pt x="36474" y="53530"/>
                            <a:pt x="37902" y="49530"/>
                            <a:pt x="37902" y="45339"/>
                          </a:cubicBezTo>
                          <a:cubicBezTo>
                            <a:pt x="37902" y="43148"/>
                            <a:pt x="37521" y="41053"/>
                            <a:pt x="36854" y="39243"/>
                          </a:cubicBezTo>
                          <a:cubicBezTo>
                            <a:pt x="35807" y="36481"/>
                            <a:pt x="34092" y="34004"/>
                            <a:pt x="31520" y="31909"/>
                          </a:cubicBezTo>
                          <a:cubicBezTo>
                            <a:pt x="29425" y="30194"/>
                            <a:pt x="26853" y="28670"/>
                            <a:pt x="23424" y="27337"/>
                          </a:cubicBezTo>
                          <a:cubicBezTo>
                            <a:pt x="23329" y="27241"/>
                            <a:pt x="23234" y="27241"/>
                            <a:pt x="23139" y="27241"/>
                          </a:cubicBezTo>
                          <a:cubicBezTo>
                            <a:pt x="19709" y="25813"/>
                            <a:pt x="18281" y="24955"/>
                            <a:pt x="17710" y="24384"/>
                          </a:cubicBezTo>
                          <a:cubicBezTo>
                            <a:pt x="17519" y="24193"/>
                            <a:pt x="17328" y="24003"/>
                            <a:pt x="17328" y="23908"/>
                          </a:cubicBezTo>
                          <a:cubicBezTo>
                            <a:pt x="17328" y="23908"/>
                            <a:pt x="17328" y="23717"/>
                            <a:pt x="17328" y="23526"/>
                          </a:cubicBezTo>
                          <a:cubicBezTo>
                            <a:pt x="17328" y="23336"/>
                            <a:pt x="17424" y="23050"/>
                            <a:pt x="17614" y="22860"/>
                          </a:cubicBezTo>
                          <a:cubicBezTo>
                            <a:pt x="18090" y="22479"/>
                            <a:pt x="18948" y="22193"/>
                            <a:pt x="20186" y="22193"/>
                          </a:cubicBezTo>
                          <a:cubicBezTo>
                            <a:pt x="21710" y="22193"/>
                            <a:pt x="23139" y="22384"/>
                            <a:pt x="24472" y="22860"/>
                          </a:cubicBezTo>
                          <a:cubicBezTo>
                            <a:pt x="25520" y="23241"/>
                            <a:pt x="26377" y="23622"/>
                            <a:pt x="27044" y="24003"/>
                          </a:cubicBezTo>
                          <a:lnTo>
                            <a:pt x="28854" y="25051"/>
                          </a:lnTo>
                          <a:cubicBezTo>
                            <a:pt x="29711" y="25527"/>
                            <a:pt x="30663" y="25622"/>
                            <a:pt x="31520" y="25241"/>
                          </a:cubicBezTo>
                          <a:cubicBezTo>
                            <a:pt x="32378" y="24955"/>
                            <a:pt x="33140" y="24193"/>
                            <a:pt x="33425" y="23336"/>
                          </a:cubicBezTo>
                          <a:lnTo>
                            <a:pt x="36569" y="15049"/>
                          </a:lnTo>
                          <a:cubicBezTo>
                            <a:pt x="37140" y="13621"/>
                            <a:pt x="36569" y="11906"/>
                            <a:pt x="35235" y="11144"/>
                          </a:cubicBezTo>
                          <a:lnTo>
                            <a:pt x="33902" y="10382"/>
                          </a:lnTo>
                          <a:cubicBezTo>
                            <a:pt x="31711" y="9144"/>
                            <a:pt x="29330" y="8191"/>
                            <a:pt x="26758" y="7715"/>
                          </a:cubicBezTo>
                          <a:lnTo>
                            <a:pt x="26758" y="3238"/>
                          </a:lnTo>
                          <a:cubicBezTo>
                            <a:pt x="26758" y="1429"/>
                            <a:pt x="25329" y="0"/>
                            <a:pt x="23520" y="0"/>
                          </a:cubicBezTo>
                          <a:lnTo>
                            <a:pt x="15328" y="0"/>
                          </a:lnTo>
                          <a:cubicBezTo>
                            <a:pt x="13519" y="0"/>
                            <a:pt x="12090" y="1429"/>
                            <a:pt x="12090" y="3238"/>
                          </a:cubicBezTo>
                          <a:lnTo>
                            <a:pt x="12090" y="8667"/>
                          </a:lnTo>
                          <a:cubicBezTo>
                            <a:pt x="9423" y="9715"/>
                            <a:pt x="7136" y="11144"/>
                            <a:pt x="5327" y="13144"/>
                          </a:cubicBezTo>
                          <a:cubicBezTo>
                            <a:pt x="2469" y="16192"/>
                            <a:pt x="945" y="20193"/>
                            <a:pt x="945" y="24384"/>
                          </a:cubicBezTo>
                          <a:cubicBezTo>
                            <a:pt x="945" y="26670"/>
                            <a:pt x="1326" y="28765"/>
                            <a:pt x="2184" y="30670"/>
                          </a:cubicBezTo>
                          <a:cubicBezTo>
                            <a:pt x="3327" y="33338"/>
                            <a:pt x="5327" y="35623"/>
                            <a:pt x="8089" y="37624"/>
                          </a:cubicBezTo>
                          <a:cubicBezTo>
                            <a:pt x="10184" y="39148"/>
                            <a:pt x="12852" y="40481"/>
                            <a:pt x="16281" y="41815"/>
                          </a:cubicBezTo>
                          <a:cubicBezTo>
                            <a:pt x="19138" y="42958"/>
                            <a:pt x="20376" y="43910"/>
                            <a:pt x="20852" y="44386"/>
                          </a:cubicBezTo>
                          <a:cubicBezTo>
                            <a:pt x="21234" y="44767"/>
                            <a:pt x="21329" y="44958"/>
                            <a:pt x="21424" y="45148"/>
                          </a:cubicBezTo>
                          <a:cubicBezTo>
                            <a:pt x="21519" y="45339"/>
                            <a:pt x="21519" y="45529"/>
                            <a:pt x="21519" y="45910"/>
                          </a:cubicBezTo>
                          <a:cubicBezTo>
                            <a:pt x="21519" y="46577"/>
                            <a:pt x="21329" y="46958"/>
                            <a:pt x="20852" y="47339"/>
                          </a:cubicBezTo>
                          <a:cubicBezTo>
                            <a:pt x="20186" y="47911"/>
                            <a:pt x="19043" y="48196"/>
                            <a:pt x="17710" y="48196"/>
                          </a:cubicBezTo>
                          <a:cubicBezTo>
                            <a:pt x="14471" y="48387"/>
                            <a:pt x="11518" y="46958"/>
                            <a:pt x="9804" y="45815"/>
                          </a:cubicBezTo>
                          <a:lnTo>
                            <a:pt x="7899" y="44577"/>
                          </a:lnTo>
                          <a:cubicBezTo>
                            <a:pt x="7042" y="44005"/>
                            <a:pt x="6089" y="43910"/>
                            <a:pt x="5136" y="44196"/>
                          </a:cubicBezTo>
                          <a:cubicBezTo>
                            <a:pt x="4184" y="44482"/>
                            <a:pt x="3422" y="45244"/>
                            <a:pt x="3136" y="46196"/>
                          </a:cubicBezTo>
                          <a:lnTo>
                            <a:pt x="183" y="54578"/>
                          </a:lnTo>
                          <a:cubicBezTo>
                            <a:pt x="-293" y="55912"/>
                            <a:pt x="183" y="57436"/>
                            <a:pt x="1326" y="58293"/>
                          </a:cubicBezTo>
                          <a:lnTo>
                            <a:pt x="2469" y="58959"/>
                          </a:lnTo>
                          <a:close/>
                          <a:moveTo>
                            <a:pt x="7899" y="52101"/>
                          </a:moveTo>
                          <a:cubicBezTo>
                            <a:pt x="10851" y="53721"/>
                            <a:pt x="14375" y="54578"/>
                            <a:pt x="17710" y="54578"/>
                          </a:cubicBezTo>
                          <a:cubicBezTo>
                            <a:pt x="20662" y="54673"/>
                            <a:pt x="23139" y="53721"/>
                            <a:pt x="25043" y="52197"/>
                          </a:cubicBezTo>
                          <a:cubicBezTo>
                            <a:pt x="26949" y="50578"/>
                            <a:pt x="27901" y="48387"/>
                            <a:pt x="27996" y="45910"/>
                          </a:cubicBezTo>
                          <a:cubicBezTo>
                            <a:pt x="27996" y="44672"/>
                            <a:pt x="27806" y="43624"/>
                            <a:pt x="27329" y="42576"/>
                          </a:cubicBezTo>
                          <a:cubicBezTo>
                            <a:pt x="26949" y="41529"/>
                            <a:pt x="26282" y="40672"/>
                            <a:pt x="25425" y="39814"/>
                          </a:cubicBezTo>
                          <a:cubicBezTo>
                            <a:pt x="23996" y="38290"/>
                            <a:pt x="21805" y="37052"/>
                            <a:pt x="18662" y="35814"/>
                          </a:cubicBezTo>
                          <a:cubicBezTo>
                            <a:pt x="15614" y="34671"/>
                            <a:pt x="13423" y="33528"/>
                            <a:pt x="11804" y="32290"/>
                          </a:cubicBezTo>
                          <a:cubicBezTo>
                            <a:pt x="9994" y="31051"/>
                            <a:pt x="8756" y="29623"/>
                            <a:pt x="8089" y="28003"/>
                          </a:cubicBezTo>
                          <a:cubicBezTo>
                            <a:pt x="7613" y="26860"/>
                            <a:pt x="7327" y="25622"/>
                            <a:pt x="7327" y="24289"/>
                          </a:cubicBezTo>
                          <a:cubicBezTo>
                            <a:pt x="7327" y="21717"/>
                            <a:pt x="8279" y="19240"/>
                            <a:pt x="9994" y="17431"/>
                          </a:cubicBezTo>
                          <a:cubicBezTo>
                            <a:pt x="11518" y="15811"/>
                            <a:pt x="13614" y="14668"/>
                            <a:pt x="16090" y="14097"/>
                          </a:cubicBezTo>
                          <a:cubicBezTo>
                            <a:pt x="17519" y="13716"/>
                            <a:pt x="18566" y="12478"/>
                            <a:pt x="18566" y="10954"/>
                          </a:cubicBezTo>
                          <a:lnTo>
                            <a:pt x="18566" y="6382"/>
                          </a:lnTo>
                          <a:lnTo>
                            <a:pt x="20281" y="6382"/>
                          </a:lnTo>
                          <a:lnTo>
                            <a:pt x="20281" y="10477"/>
                          </a:lnTo>
                          <a:cubicBezTo>
                            <a:pt x="20281" y="12097"/>
                            <a:pt x="21519" y="13525"/>
                            <a:pt x="23234" y="13716"/>
                          </a:cubicBezTo>
                          <a:cubicBezTo>
                            <a:pt x="25520" y="13906"/>
                            <a:pt x="27711" y="14478"/>
                            <a:pt x="29616" y="15430"/>
                          </a:cubicBezTo>
                          <a:lnTo>
                            <a:pt x="28758" y="17621"/>
                          </a:lnTo>
                          <a:cubicBezTo>
                            <a:pt x="28091" y="17335"/>
                            <a:pt x="27329" y="16954"/>
                            <a:pt x="26472" y="16669"/>
                          </a:cubicBezTo>
                          <a:cubicBezTo>
                            <a:pt x="24472" y="16002"/>
                            <a:pt x="22377" y="15621"/>
                            <a:pt x="20186" y="15621"/>
                          </a:cubicBezTo>
                          <a:cubicBezTo>
                            <a:pt x="17233" y="15621"/>
                            <a:pt x="14852" y="16478"/>
                            <a:pt x="13137" y="18097"/>
                          </a:cubicBezTo>
                          <a:cubicBezTo>
                            <a:pt x="11709" y="19526"/>
                            <a:pt x="10947" y="21336"/>
                            <a:pt x="10947" y="23431"/>
                          </a:cubicBezTo>
                          <a:cubicBezTo>
                            <a:pt x="10947" y="24670"/>
                            <a:pt x="11137" y="25717"/>
                            <a:pt x="11613" y="26575"/>
                          </a:cubicBezTo>
                          <a:cubicBezTo>
                            <a:pt x="12090" y="27527"/>
                            <a:pt x="12661" y="28289"/>
                            <a:pt x="13614" y="29146"/>
                          </a:cubicBezTo>
                          <a:cubicBezTo>
                            <a:pt x="15042" y="30384"/>
                            <a:pt x="17328" y="31623"/>
                            <a:pt x="21043" y="33147"/>
                          </a:cubicBezTo>
                          <a:cubicBezTo>
                            <a:pt x="21043" y="33147"/>
                            <a:pt x="21043" y="33147"/>
                            <a:pt x="21043" y="33147"/>
                          </a:cubicBezTo>
                          <a:cubicBezTo>
                            <a:pt x="23900" y="34290"/>
                            <a:pt x="25996" y="35528"/>
                            <a:pt x="27711" y="36862"/>
                          </a:cubicBezTo>
                          <a:cubicBezTo>
                            <a:pt x="29330" y="38195"/>
                            <a:pt x="30473" y="39719"/>
                            <a:pt x="31044" y="41434"/>
                          </a:cubicBezTo>
                          <a:cubicBezTo>
                            <a:pt x="31426" y="42576"/>
                            <a:pt x="31711" y="43910"/>
                            <a:pt x="31711" y="45434"/>
                          </a:cubicBezTo>
                          <a:cubicBezTo>
                            <a:pt x="31711" y="48006"/>
                            <a:pt x="30759" y="50578"/>
                            <a:pt x="29044" y="52483"/>
                          </a:cubicBezTo>
                          <a:cubicBezTo>
                            <a:pt x="29044" y="52483"/>
                            <a:pt x="29044" y="52483"/>
                            <a:pt x="29044" y="52483"/>
                          </a:cubicBezTo>
                          <a:cubicBezTo>
                            <a:pt x="27425" y="54292"/>
                            <a:pt x="25139" y="55626"/>
                            <a:pt x="22472" y="56292"/>
                          </a:cubicBezTo>
                          <a:cubicBezTo>
                            <a:pt x="21043" y="56674"/>
                            <a:pt x="19995" y="57912"/>
                            <a:pt x="19995" y="59436"/>
                          </a:cubicBezTo>
                          <a:lnTo>
                            <a:pt x="19995" y="64198"/>
                          </a:lnTo>
                          <a:lnTo>
                            <a:pt x="18186" y="64198"/>
                          </a:lnTo>
                          <a:lnTo>
                            <a:pt x="18186" y="59817"/>
                          </a:lnTo>
                          <a:cubicBezTo>
                            <a:pt x="18186" y="58198"/>
                            <a:pt x="16947" y="56769"/>
                            <a:pt x="15233" y="56578"/>
                          </a:cubicBezTo>
                          <a:cubicBezTo>
                            <a:pt x="13709" y="56483"/>
                            <a:pt x="12280" y="56197"/>
                            <a:pt x="10851" y="55721"/>
                          </a:cubicBezTo>
                          <a:cubicBezTo>
                            <a:pt x="9423" y="55340"/>
                            <a:pt x="8185" y="54769"/>
                            <a:pt x="7136" y="54197"/>
                          </a:cubicBezTo>
                          <a:lnTo>
                            <a:pt x="7899" y="52101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50" name="Freeform: Shape 249">
                    <a:extLst>
                      <a:ext uri="{FF2B5EF4-FFF2-40B4-BE49-F238E27FC236}">
                        <a16:creationId xmlns:a16="http://schemas.microsoft.com/office/drawing/2014/main" id="{359AFDB6-C319-408C-9107-5A65ABB54197}"/>
                      </a:ext>
                    </a:extLst>
                  </p:cNvPr>
                  <p:cNvSpPr/>
                  <p:nvPr/>
                </p:nvSpPr>
                <p:spPr>
                  <a:xfrm>
                    <a:off x="4042671" y="1733299"/>
                    <a:ext cx="421605" cy="245138"/>
                  </a:xfrm>
                  <a:custGeom>
                    <a:avLst/>
                    <a:gdLst>
                      <a:gd name="connsiteX0" fmla="*/ 57936 w 421605"/>
                      <a:gd name="connsiteY0" fmla="*/ 132458 h 245138"/>
                      <a:gd name="connsiteX1" fmla="*/ 44411 w 421605"/>
                      <a:gd name="connsiteY1" fmla="*/ 149127 h 245138"/>
                      <a:gd name="connsiteX2" fmla="*/ 47840 w 421605"/>
                      <a:gd name="connsiteY2" fmla="*/ 159414 h 245138"/>
                      <a:gd name="connsiteX3" fmla="*/ 40696 w 421605"/>
                      <a:gd name="connsiteY3" fmla="*/ 201514 h 245138"/>
                      <a:gd name="connsiteX4" fmla="*/ 42125 w 421605"/>
                      <a:gd name="connsiteY4" fmla="*/ 206562 h 245138"/>
                      <a:gd name="connsiteX5" fmla="*/ 46887 w 421605"/>
                      <a:gd name="connsiteY5" fmla="*/ 208753 h 245138"/>
                      <a:gd name="connsiteX6" fmla="*/ 76034 w 421605"/>
                      <a:gd name="connsiteY6" fmla="*/ 208753 h 245138"/>
                      <a:gd name="connsiteX7" fmla="*/ 80701 w 421605"/>
                      <a:gd name="connsiteY7" fmla="*/ 206658 h 245138"/>
                      <a:gd name="connsiteX8" fmla="*/ 82130 w 421605"/>
                      <a:gd name="connsiteY8" fmla="*/ 201705 h 245138"/>
                      <a:gd name="connsiteX9" fmla="*/ 76034 w 421605"/>
                      <a:gd name="connsiteY9" fmla="*/ 157794 h 245138"/>
                      <a:gd name="connsiteX10" fmla="*/ 78415 w 421605"/>
                      <a:gd name="connsiteY10" fmla="*/ 149127 h 245138"/>
                      <a:gd name="connsiteX11" fmla="*/ 70223 w 421605"/>
                      <a:gd name="connsiteY11" fmla="*/ 134553 h 245138"/>
                      <a:gd name="connsiteX12" fmla="*/ 70223 w 421605"/>
                      <a:gd name="connsiteY12" fmla="*/ 111789 h 245138"/>
                      <a:gd name="connsiteX13" fmla="*/ 108609 w 421605"/>
                      <a:gd name="connsiteY13" fmla="*/ 128457 h 245138"/>
                      <a:gd name="connsiteX14" fmla="*/ 108609 w 421605"/>
                      <a:gd name="connsiteY14" fmla="*/ 223803 h 245138"/>
                      <a:gd name="connsiteX15" fmla="*/ 129945 w 421605"/>
                      <a:gd name="connsiteY15" fmla="*/ 245139 h 245138"/>
                      <a:gd name="connsiteX16" fmla="*/ 305110 w 421605"/>
                      <a:gd name="connsiteY16" fmla="*/ 245139 h 245138"/>
                      <a:gd name="connsiteX17" fmla="*/ 326446 w 421605"/>
                      <a:gd name="connsiteY17" fmla="*/ 223803 h 245138"/>
                      <a:gd name="connsiteX18" fmla="*/ 326446 w 421605"/>
                      <a:gd name="connsiteY18" fmla="*/ 122647 h 245138"/>
                      <a:gd name="connsiteX19" fmla="*/ 417886 w 421605"/>
                      <a:gd name="connsiteY19" fmla="*/ 82928 h 245138"/>
                      <a:gd name="connsiteX20" fmla="*/ 421601 w 421605"/>
                      <a:gd name="connsiteY20" fmla="*/ 77022 h 245138"/>
                      <a:gd name="connsiteX21" fmla="*/ 417410 w 421605"/>
                      <a:gd name="connsiteY21" fmla="*/ 71403 h 245138"/>
                      <a:gd name="connsiteX22" fmla="*/ 209384 w 421605"/>
                      <a:gd name="connsiteY22" fmla="*/ 346 h 245138"/>
                      <a:gd name="connsiteX23" fmla="*/ 205193 w 421605"/>
                      <a:gd name="connsiteY23" fmla="*/ 441 h 245138"/>
                      <a:gd name="connsiteX24" fmla="*/ 6120 w 421605"/>
                      <a:gd name="connsiteY24" fmla="*/ 71022 h 245138"/>
                      <a:gd name="connsiteX25" fmla="*/ 119 w 421605"/>
                      <a:gd name="connsiteY25" fmla="*/ 75975 h 245138"/>
                      <a:gd name="connsiteX26" fmla="*/ 3739 w 421605"/>
                      <a:gd name="connsiteY26" fmla="*/ 82928 h 245138"/>
                      <a:gd name="connsiteX27" fmla="*/ 57841 w 421605"/>
                      <a:gd name="connsiteY27" fmla="*/ 106359 h 245138"/>
                      <a:gd name="connsiteX28" fmla="*/ 57841 w 421605"/>
                      <a:gd name="connsiteY28" fmla="*/ 132458 h 245138"/>
                      <a:gd name="connsiteX29" fmla="*/ 54317 w 421605"/>
                      <a:gd name="connsiteY29" fmla="*/ 196466 h 245138"/>
                      <a:gd name="connsiteX30" fmla="*/ 60698 w 421605"/>
                      <a:gd name="connsiteY30" fmla="*/ 158556 h 245138"/>
                      <a:gd name="connsiteX31" fmla="*/ 58508 w 421605"/>
                      <a:gd name="connsiteY31" fmla="*/ 152746 h 245138"/>
                      <a:gd name="connsiteX32" fmla="*/ 56888 w 421605"/>
                      <a:gd name="connsiteY32" fmla="*/ 149222 h 245138"/>
                      <a:gd name="connsiteX33" fmla="*/ 61556 w 421605"/>
                      <a:gd name="connsiteY33" fmla="*/ 144555 h 245138"/>
                      <a:gd name="connsiteX34" fmla="*/ 66223 w 421605"/>
                      <a:gd name="connsiteY34" fmla="*/ 149222 h 245138"/>
                      <a:gd name="connsiteX35" fmla="*/ 65080 w 421605"/>
                      <a:gd name="connsiteY35" fmla="*/ 152270 h 245138"/>
                      <a:gd name="connsiteX36" fmla="*/ 63651 w 421605"/>
                      <a:gd name="connsiteY36" fmla="*/ 157223 h 245138"/>
                      <a:gd name="connsiteX37" fmla="*/ 69080 w 421605"/>
                      <a:gd name="connsiteY37" fmla="*/ 196561 h 245138"/>
                      <a:gd name="connsiteX38" fmla="*/ 54317 w 421605"/>
                      <a:gd name="connsiteY38" fmla="*/ 196561 h 245138"/>
                      <a:gd name="connsiteX39" fmla="*/ 314159 w 421605"/>
                      <a:gd name="connsiteY39" fmla="*/ 223803 h 245138"/>
                      <a:gd name="connsiteX40" fmla="*/ 305301 w 421605"/>
                      <a:gd name="connsiteY40" fmla="*/ 232661 h 245138"/>
                      <a:gd name="connsiteX41" fmla="*/ 130136 w 421605"/>
                      <a:gd name="connsiteY41" fmla="*/ 232661 h 245138"/>
                      <a:gd name="connsiteX42" fmla="*/ 121277 w 421605"/>
                      <a:gd name="connsiteY42" fmla="*/ 223803 h 245138"/>
                      <a:gd name="connsiteX43" fmla="*/ 121277 w 421605"/>
                      <a:gd name="connsiteY43" fmla="*/ 133887 h 245138"/>
                      <a:gd name="connsiteX44" fmla="*/ 208526 w 421605"/>
                      <a:gd name="connsiteY44" fmla="*/ 171796 h 245138"/>
                      <a:gd name="connsiteX45" fmla="*/ 211003 w 421605"/>
                      <a:gd name="connsiteY45" fmla="*/ 172272 h 245138"/>
                      <a:gd name="connsiteX46" fmla="*/ 213479 w 421605"/>
                      <a:gd name="connsiteY46" fmla="*/ 171796 h 245138"/>
                      <a:gd name="connsiteX47" fmla="*/ 314159 w 421605"/>
                      <a:gd name="connsiteY47" fmla="*/ 128076 h 245138"/>
                      <a:gd name="connsiteX48" fmla="*/ 314159 w 421605"/>
                      <a:gd name="connsiteY48" fmla="*/ 223803 h 245138"/>
                      <a:gd name="connsiteX49" fmla="*/ 25265 w 421605"/>
                      <a:gd name="connsiteY49" fmla="*/ 78737 h 245138"/>
                      <a:gd name="connsiteX50" fmla="*/ 207669 w 421605"/>
                      <a:gd name="connsiteY50" fmla="*/ 12919 h 245138"/>
                      <a:gd name="connsiteX51" fmla="*/ 398360 w 421605"/>
                      <a:gd name="connsiteY51" fmla="*/ 78070 h 245138"/>
                      <a:gd name="connsiteX52" fmla="*/ 211003 w 421605"/>
                      <a:gd name="connsiteY52" fmla="*/ 159414 h 245138"/>
                      <a:gd name="connsiteX53" fmla="*/ 87273 w 421605"/>
                      <a:gd name="connsiteY53" fmla="*/ 105693 h 245138"/>
                      <a:gd name="connsiteX54" fmla="*/ 191762 w 421605"/>
                      <a:gd name="connsiteY54" fmla="*/ 91881 h 245138"/>
                      <a:gd name="connsiteX55" fmla="*/ 211003 w 421605"/>
                      <a:gd name="connsiteY55" fmla="*/ 96453 h 245138"/>
                      <a:gd name="connsiteX56" fmla="*/ 236244 w 421605"/>
                      <a:gd name="connsiteY56" fmla="*/ 83118 h 245138"/>
                      <a:gd name="connsiteX57" fmla="*/ 211003 w 421605"/>
                      <a:gd name="connsiteY57" fmla="*/ 69783 h 245138"/>
                      <a:gd name="connsiteX58" fmla="*/ 186333 w 421605"/>
                      <a:gd name="connsiteY58" fmla="*/ 80070 h 245138"/>
                      <a:gd name="connsiteX59" fmla="*/ 65080 w 421605"/>
                      <a:gd name="connsiteY59" fmla="*/ 96072 h 245138"/>
                      <a:gd name="connsiteX60" fmla="*/ 25265 w 421605"/>
                      <a:gd name="connsiteY60" fmla="*/ 78737 h 245138"/>
                      <a:gd name="connsiteX61" fmla="*/ 191953 w 421605"/>
                      <a:gd name="connsiteY61" fmla="*/ 83023 h 245138"/>
                      <a:gd name="connsiteX62" fmla="*/ 211003 w 421605"/>
                      <a:gd name="connsiteY62" fmla="*/ 75879 h 245138"/>
                      <a:gd name="connsiteX63" fmla="*/ 230053 w 421605"/>
                      <a:gd name="connsiteY63" fmla="*/ 83023 h 245138"/>
                      <a:gd name="connsiteX64" fmla="*/ 211003 w 421605"/>
                      <a:gd name="connsiteY64" fmla="*/ 90167 h 245138"/>
                      <a:gd name="connsiteX65" fmla="*/ 191953 w 421605"/>
                      <a:gd name="connsiteY65" fmla="*/ 83023 h 24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21605" h="245138">
                        <a:moveTo>
                          <a:pt x="57936" y="132458"/>
                        </a:moveTo>
                        <a:cubicBezTo>
                          <a:pt x="50221" y="134077"/>
                          <a:pt x="44411" y="140935"/>
                          <a:pt x="44411" y="149127"/>
                        </a:cubicBezTo>
                        <a:cubicBezTo>
                          <a:pt x="44411" y="152937"/>
                          <a:pt x="45649" y="156461"/>
                          <a:pt x="47840" y="159414"/>
                        </a:cubicBezTo>
                        <a:lnTo>
                          <a:pt x="40696" y="201514"/>
                        </a:lnTo>
                        <a:cubicBezTo>
                          <a:pt x="40410" y="203324"/>
                          <a:pt x="40886" y="205134"/>
                          <a:pt x="42125" y="206562"/>
                        </a:cubicBezTo>
                        <a:cubicBezTo>
                          <a:pt x="43268" y="207991"/>
                          <a:pt x="45077" y="208753"/>
                          <a:pt x="46887" y="208753"/>
                        </a:cubicBezTo>
                        <a:lnTo>
                          <a:pt x="76034" y="208753"/>
                        </a:lnTo>
                        <a:cubicBezTo>
                          <a:pt x="77843" y="208753"/>
                          <a:pt x="79558" y="207991"/>
                          <a:pt x="80701" y="206658"/>
                        </a:cubicBezTo>
                        <a:cubicBezTo>
                          <a:pt x="81844" y="205324"/>
                          <a:pt x="82415" y="203514"/>
                          <a:pt x="82130" y="201705"/>
                        </a:cubicBezTo>
                        <a:lnTo>
                          <a:pt x="76034" y="157794"/>
                        </a:lnTo>
                        <a:cubicBezTo>
                          <a:pt x="77558" y="155223"/>
                          <a:pt x="78415" y="152175"/>
                          <a:pt x="78415" y="149127"/>
                        </a:cubicBezTo>
                        <a:cubicBezTo>
                          <a:pt x="78415" y="142935"/>
                          <a:pt x="75081" y="137601"/>
                          <a:pt x="70223" y="134553"/>
                        </a:cubicBezTo>
                        <a:lnTo>
                          <a:pt x="70223" y="111789"/>
                        </a:lnTo>
                        <a:lnTo>
                          <a:pt x="108609" y="128457"/>
                        </a:lnTo>
                        <a:lnTo>
                          <a:pt x="108609" y="223803"/>
                        </a:lnTo>
                        <a:cubicBezTo>
                          <a:pt x="108609" y="235518"/>
                          <a:pt x="118134" y="245139"/>
                          <a:pt x="129945" y="245139"/>
                        </a:cubicBezTo>
                        <a:lnTo>
                          <a:pt x="305110" y="245139"/>
                        </a:lnTo>
                        <a:cubicBezTo>
                          <a:pt x="316826" y="245139"/>
                          <a:pt x="326446" y="235614"/>
                          <a:pt x="326446" y="223803"/>
                        </a:cubicBezTo>
                        <a:lnTo>
                          <a:pt x="326446" y="122647"/>
                        </a:lnTo>
                        <a:lnTo>
                          <a:pt x="417886" y="82928"/>
                        </a:lnTo>
                        <a:cubicBezTo>
                          <a:pt x="420267" y="81880"/>
                          <a:pt x="421696" y="79499"/>
                          <a:pt x="421601" y="77022"/>
                        </a:cubicBezTo>
                        <a:cubicBezTo>
                          <a:pt x="421505" y="74451"/>
                          <a:pt x="419791" y="72260"/>
                          <a:pt x="417410" y="71403"/>
                        </a:cubicBezTo>
                        <a:lnTo>
                          <a:pt x="209384" y="346"/>
                        </a:lnTo>
                        <a:cubicBezTo>
                          <a:pt x="208050" y="-130"/>
                          <a:pt x="206526" y="-130"/>
                          <a:pt x="205193" y="441"/>
                        </a:cubicBezTo>
                        <a:cubicBezTo>
                          <a:pt x="133946" y="27397"/>
                          <a:pt x="16979" y="70355"/>
                          <a:pt x="6120" y="71022"/>
                        </a:cubicBezTo>
                        <a:cubicBezTo>
                          <a:pt x="3167" y="71022"/>
                          <a:pt x="691" y="73117"/>
                          <a:pt x="119" y="75975"/>
                        </a:cubicBezTo>
                        <a:cubicBezTo>
                          <a:pt x="-452" y="78832"/>
                          <a:pt x="1072" y="81785"/>
                          <a:pt x="3739" y="82928"/>
                        </a:cubicBezTo>
                        <a:lnTo>
                          <a:pt x="57841" y="106359"/>
                        </a:lnTo>
                        <a:lnTo>
                          <a:pt x="57841" y="132458"/>
                        </a:lnTo>
                        <a:close/>
                        <a:moveTo>
                          <a:pt x="54317" y="196466"/>
                        </a:moveTo>
                        <a:lnTo>
                          <a:pt x="60698" y="158556"/>
                        </a:lnTo>
                        <a:cubicBezTo>
                          <a:pt x="61079" y="156366"/>
                          <a:pt x="60222" y="154175"/>
                          <a:pt x="58508" y="152746"/>
                        </a:cubicBezTo>
                        <a:cubicBezTo>
                          <a:pt x="57460" y="151889"/>
                          <a:pt x="56888" y="150555"/>
                          <a:pt x="56888" y="149222"/>
                        </a:cubicBezTo>
                        <a:cubicBezTo>
                          <a:pt x="56888" y="146650"/>
                          <a:pt x="58984" y="144555"/>
                          <a:pt x="61556" y="144555"/>
                        </a:cubicBezTo>
                        <a:cubicBezTo>
                          <a:pt x="64127" y="144555"/>
                          <a:pt x="66223" y="146650"/>
                          <a:pt x="66223" y="149222"/>
                        </a:cubicBezTo>
                        <a:cubicBezTo>
                          <a:pt x="66223" y="150651"/>
                          <a:pt x="65556" y="151698"/>
                          <a:pt x="65080" y="152270"/>
                        </a:cubicBezTo>
                        <a:cubicBezTo>
                          <a:pt x="63937" y="153603"/>
                          <a:pt x="63365" y="155413"/>
                          <a:pt x="63651" y="157223"/>
                        </a:cubicBezTo>
                        <a:lnTo>
                          <a:pt x="69080" y="196561"/>
                        </a:lnTo>
                        <a:lnTo>
                          <a:pt x="54317" y="196561"/>
                        </a:lnTo>
                        <a:close/>
                        <a:moveTo>
                          <a:pt x="314159" y="223803"/>
                        </a:moveTo>
                        <a:cubicBezTo>
                          <a:pt x="314159" y="228660"/>
                          <a:pt x="310158" y="232661"/>
                          <a:pt x="305301" y="232661"/>
                        </a:cubicBezTo>
                        <a:lnTo>
                          <a:pt x="130136" y="232661"/>
                        </a:lnTo>
                        <a:cubicBezTo>
                          <a:pt x="125278" y="232661"/>
                          <a:pt x="121277" y="228660"/>
                          <a:pt x="121277" y="223803"/>
                        </a:cubicBezTo>
                        <a:lnTo>
                          <a:pt x="121277" y="133887"/>
                        </a:lnTo>
                        <a:lnTo>
                          <a:pt x="208526" y="171796"/>
                        </a:lnTo>
                        <a:cubicBezTo>
                          <a:pt x="209288" y="172177"/>
                          <a:pt x="210146" y="172272"/>
                          <a:pt x="211003" y="172272"/>
                        </a:cubicBezTo>
                        <a:cubicBezTo>
                          <a:pt x="211860" y="172272"/>
                          <a:pt x="212717" y="172082"/>
                          <a:pt x="213479" y="171796"/>
                        </a:cubicBezTo>
                        <a:lnTo>
                          <a:pt x="314159" y="128076"/>
                        </a:lnTo>
                        <a:lnTo>
                          <a:pt x="314159" y="223803"/>
                        </a:lnTo>
                        <a:close/>
                        <a:moveTo>
                          <a:pt x="25265" y="78737"/>
                        </a:moveTo>
                        <a:cubicBezTo>
                          <a:pt x="70223" y="64735"/>
                          <a:pt x="178237" y="24063"/>
                          <a:pt x="207669" y="12919"/>
                        </a:cubicBezTo>
                        <a:lnTo>
                          <a:pt x="398360" y="78070"/>
                        </a:lnTo>
                        <a:lnTo>
                          <a:pt x="211003" y="159414"/>
                        </a:lnTo>
                        <a:lnTo>
                          <a:pt x="87273" y="105693"/>
                        </a:lnTo>
                        <a:lnTo>
                          <a:pt x="191762" y="91881"/>
                        </a:lnTo>
                        <a:cubicBezTo>
                          <a:pt x="196334" y="94644"/>
                          <a:pt x="203097" y="96453"/>
                          <a:pt x="211003" y="96453"/>
                        </a:cubicBezTo>
                        <a:cubicBezTo>
                          <a:pt x="225386" y="96453"/>
                          <a:pt x="236244" y="90738"/>
                          <a:pt x="236244" y="83118"/>
                        </a:cubicBezTo>
                        <a:cubicBezTo>
                          <a:pt x="236244" y="75498"/>
                          <a:pt x="225386" y="69783"/>
                          <a:pt x="211003" y="69783"/>
                        </a:cubicBezTo>
                        <a:cubicBezTo>
                          <a:pt x="198525" y="69783"/>
                          <a:pt x="188810" y="74070"/>
                          <a:pt x="186333" y="80070"/>
                        </a:cubicBezTo>
                        <a:lnTo>
                          <a:pt x="65080" y="96072"/>
                        </a:lnTo>
                        <a:lnTo>
                          <a:pt x="25265" y="78737"/>
                        </a:lnTo>
                        <a:close/>
                        <a:moveTo>
                          <a:pt x="191953" y="83023"/>
                        </a:moveTo>
                        <a:cubicBezTo>
                          <a:pt x="191953" y="80070"/>
                          <a:pt x="199382" y="75879"/>
                          <a:pt x="211003" y="75879"/>
                        </a:cubicBezTo>
                        <a:cubicBezTo>
                          <a:pt x="222623" y="75879"/>
                          <a:pt x="230053" y="80070"/>
                          <a:pt x="230053" y="83023"/>
                        </a:cubicBezTo>
                        <a:cubicBezTo>
                          <a:pt x="230053" y="85976"/>
                          <a:pt x="222623" y="90167"/>
                          <a:pt x="211003" y="90167"/>
                        </a:cubicBezTo>
                        <a:cubicBezTo>
                          <a:pt x="199382" y="90072"/>
                          <a:pt x="191953" y="85881"/>
                          <a:pt x="191953" y="8302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71" name="Freeform: Shape 270">
                    <a:extLst>
                      <a:ext uri="{FF2B5EF4-FFF2-40B4-BE49-F238E27FC236}">
                        <a16:creationId xmlns:a16="http://schemas.microsoft.com/office/drawing/2014/main" id="{3740F6B9-1AD3-4660-9A32-6736B5F8DF30}"/>
                      </a:ext>
                    </a:extLst>
                  </p:cNvPr>
                  <p:cNvSpPr/>
                  <p:nvPr/>
                </p:nvSpPr>
                <p:spPr>
                  <a:xfrm>
                    <a:off x="8464105" y="2259139"/>
                    <a:ext cx="43624" cy="43624"/>
                  </a:xfrm>
                  <a:custGeom>
                    <a:avLst/>
                    <a:gdLst>
                      <a:gd name="connsiteX0" fmla="*/ 21812 w 43624"/>
                      <a:gd name="connsiteY0" fmla="*/ 43625 h 43624"/>
                      <a:gd name="connsiteX1" fmla="*/ 43625 w 43624"/>
                      <a:gd name="connsiteY1" fmla="*/ 21812 h 43624"/>
                      <a:gd name="connsiteX2" fmla="*/ 21812 w 43624"/>
                      <a:gd name="connsiteY2" fmla="*/ 0 h 43624"/>
                      <a:gd name="connsiteX3" fmla="*/ 0 w 43624"/>
                      <a:gd name="connsiteY3" fmla="*/ 21812 h 43624"/>
                      <a:gd name="connsiteX4" fmla="*/ 21812 w 43624"/>
                      <a:gd name="connsiteY4" fmla="*/ 43625 h 43624"/>
                      <a:gd name="connsiteX5" fmla="*/ 21812 w 43624"/>
                      <a:gd name="connsiteY5" fmla="*/ 6096 h 43624"/>
                      <a:gd name="connsiteX6" fmla="*/ 37433 w 43624"/>
                      <a:gd name="connsiteY6" fmla="*/ 21717 h 43624"/>
                      <a:gd name="connsiteX7" fmla="*/ 21812 w 43624"/>
                      <a:gd name="connsiteY7" fmla="*/ 37338 h 43624"/>
                      <a:gd name="connsiteX8" fmla="*/ 6191 w 43624"/>
                      <a:gd name="connsiteY8" fmla="*/ 21717 h 43624"/>
                      <a:gd name="connsiteX9" fmla="*/ 21812 w 43624"/>
                      <a:gd name="connsiteY9" fmla="*/ 6096 h 43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3624" h="43624">
                        <a:moveTo>
                          <a:pt x="21812" y="43625"/>
                        </a:moveTo>
                        <a:cubicBezTo>
                          <a:pt x="33814" y="43625"/>
                          <a:pt x="43625" y="33814"/>
                          <a:pt x="43625" y="21812"/>
                        </a:cubicBezTo>
                        <a:cubicBezTo>
                          <a:pt x="43625" y="9811"/>
                          <a:pt x="33814" y="0"/>
                          <a:pt x="21812" y="0"/>
                        </a:cubicBezTo>
                        <a:cubicBezTo>
                          <a:pt x="9811" y="0"/>
                          <a:pt x="0" y="9811"/>
                          <a:pt x="0" y="21812"/>
                        </a:cubicBezTo>
                        <a:cubicBezTo>
                          <a:pt x="0" y="33814"/>
                          <a:pt x="9811" y="43625"/>
                          <a:pt x="21812" y="43625"/>
                        </a:cubicBezTo>
                        <a:close/>
                        <a:moveTo>
                          <a:pt x="21812" y="6096"/>
                        </a:moveTo>
                        <a:cubicBezTo>
                          <a:pt x="30385" y="6096"/>
                          <a:pt x="37433" y="13145"/>
                          <a:pt x="37433" y="21717"/>
                        </a:cubicBezTo>
                        <a:cubicBezTo>
                          <a:pt x="37433" y="30290"/>
                          <a:pt x="30385" y="37338"/>
                          <a:pt x="21812" y="37338"/>
                        </a:cubicBezTo>
                        <a:cubicBezTo>
                          <a:pt x="13240" y="37338"/>
                          <a:pt x="6191" y="30290"/>
                          <a:pt x="6191" y="21717"/>
                        </a:cubicBezTo>
                        <a:cubicBezTo>
                          <a:pt x="6287" y="13145"/>
                          <a:pt x="13240" y="6096"/>
                          <a:pt x="21812" y="609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52" name="Graphic 4">
                    <a:extLst>
                      <a:ext uri="{FF2B5EF4-FFF2-40B4-BE49-F238E27FC236}">
                        <a16:creationId xmlns:a16="http://schemas.microsoft.com/office/drawing/2014/main" id="{9CF434D3-53E5-494A-BA97-CA32CEE61533}"/>
                      </a:ext>
                    </a:extLst>
                  </p:cNvPr>
                  <p:cNvGrpSpPr/>
                  <p:nvPr/>
                </p:nvGrpSpPr>
                <p:grpSpPr>
                  <a:xfrm>
                    <a:off x="2241576" y="1969950"/>
                    <a:ext cx="227858" cy="286045"/>
                    <a:chOff x="2241576" y="1969950"/>
                    <a:chExt cx="227858" cy="286045"/>
                  </a:xfrm>
                  <a:solidFill>
                    <a:srgbClr val="D49F00"/>
                  </a:solidFill>
                </p:grpSpPr>
                <p:sp>
                  <p:nvSpPr>
                    <p:cNvPr id="266" name="Freeform: Shape 265">
                      <a:extLst>
                        <a:ext uri="{FF2B5EF4-FFF2-40B4-BE49-F238E27FC236}">
                          <a16:creationId xmlns:a16="http://schemas.microsoft.com/office/drawing/2014/main" id="{7D71C46D-E23B-4174-9CE8-44F99195FB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31529" y="1993487"/>
                      <a:ext cx="8191" cy="93630"/>
                    </a:xfrm>
                    <a:custGeom>
                      <a:avLst/>
                      <a:gdLst>
                        <a:gd name="connsiteX0" fmla="*/ 8192 w 8191"/>
                        <a:gd name="connsiteY0" fmla="*/ 33338 h 93630"/>
                        <a:gd name="connsiteX1" fmla="*/ 8192 w 8191"/>
                        <a:gd name="connsiteY1" fmla="*/ 7620 h 93630"/>
                        <a:gd name="connsiteX2" fmla="*/ 4096 w 8191"/>
                        <a:gd name="connsiteY2" fmla="*/ 0 h 93630"/>
                        <a:gd name="connsiteX3" fmla="*/ 0 w 8191"/>
                        <a:gd name="connsiteY3" fmla="*/ 7620 h 93630"/>
                        <a:gd name="connsiteX4" fmla="*/ 0 w 8191"/>
                        <a:gd name="connsiteY4" fmla="*/ 12478 h 93630"/>
                        <a:gd name="connsiteX5" fmla="*/ 1429 w 8191"/>
                        <a:gd name="connsiteY5" fmla="*/ 45625 h 93630"/>
                        <a:gd name="connsiteX6" fmla="*/ 0 w 8191"/>
                        <a:gd name="connsiteY6" fmla="*/ 47434 h 93630"/>
                        <a:gd name="connsiteX7" fmla="*/ 0 w 8191"/>
                        <a:gd name="connsiteY7" fmla="*/ 93631 h 93630"/>
                        <a:gd name="connsiteX8" fmla="*/ 8096 w 8191"/>
                        <a:gd name="connsiteY8" fmla="*/ 93631 h 93630"/>
                        <a:gd name="connsiteX9" fmla="*/ 8096 w 8191"/>
                        <a:gd name="connsiteY9" fmla="*/ 57150 h 93630"/>
                        <a:gd name="connsiteX10" fmla="*/ 8001 w 8191"/>
                        <a:gd name="connsiteY10" fmla="*/ 56959 h 93630"/>
                        <a:gd name="connsiteX11" fmla="*/ 8192 w 8191"/>
                        <a:gd name="connsiteY11" fmla="*/ 33338 h 936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8191" h="93630">
                          <a:moveTo>
                            <a:pt x="8192" y="33338"/>
                          </a:moveTo>
                          <a:lnTo>
                            <a:pt x="8192" y="7620"/>
                          </a:lnTo>
                          <a:cubicBezTo>
                            <a:pt x="8192" y="3429"/>
                            <a:pt x="6382" y="0"/>
                            <a:pt x="4096" y="0"/>
                          </a:cubicBezTo>
                          <a:cubicBezTo>
                            <a:pt x="1905" y="0"/>
                            <a:pt x="0" y="3429"/>
                            <a:pt x="0" y="7620"/>
                          </a:cubicBezTo>
                          <a:lnTo>
                            <a:pt x="0" y="12478"/>
                          </a:lnTo>
                          <a:cubicBezTo>
                            <a:pt x="6477" y="24194"/>
                            <a:pt x="7429" y="36385"/>
                            <a:pt x="1429" y="45625"/>
                          </a:cubicBezTo>
                          <a:cubicBezTo>
                            <a:pt x="1048" y="46292"/>
                            <a:pt x="476" y="46863"/>
                            <a:pt x="0" y="47434"/>
                          </a:cubicBezTo>
                          <a:lnTo>
                            <a:pt x="0" y="93631"/>
                          </a:lnTo>
                          <a:lnTo>
                            <a:pt x="8096" y="93631"/>
                          </a:lnTo>
                          <a:lnTo>
                            <a:pt x="8096" y="57150"/>
                          </a:lnTo>
                          <a:cubicBezTo>
                            <a:pt x="8096" y="57055"/>
                            <a:pt x="8001" y="57055"/>
                            <a:pt x="8001" y="56959"/>
                          </a:cubicBezTo>
                          <a:cubicBezTo>
                            <a:pt x="5144" y="49816"/>
                            <a:pt x="5239" y="41624"/>
                            <a:pt x="8192" y="33338"/>
                          </a:cubicBezTo>
                          <a:close/>
                        </a:path>
                      </a:pathLst>
                    </a:custGeom>
                    <a:solidFill>
                      <a:srgbClr val="D49F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" name="Freeform: Shape 266">
                      <a:extLst>
                        <a:ext uri="{FF2B5EF4-FFF2-40B4-BE49-F238E27FC236}">
                          <a16:creationId xmlns:a16="http://schemas.microsoft.com/office/drawing/2014/main" id="{C3C4694D-D21C-4E19-9E76-53F05D5B98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37434" y="1976855"/>
                      <a:ext cx="132000" cy="97499"/>
                    </a:xfrm>
                    <a:custGeom>
                      <a:avLst/>
                      <a:gdLst>
                        <a:gd name="connsiteX0" fmla="*/ 129922 w 132000"/>
                        <a:gd name="connsiteY0" fmla="*/ 23681 h 97499"/>
                        <a:gd name="connsiteX1" fmla="*/ 49626 w 132000"/>
                        <a:gd name="connsiteY1" fmla="*/ 6917 h 97499"/>
                        <a:gd name="connsiteX2" fmla="*/ 9716 w 132000"/>
                        <a:gd name="connsiteY2" fmla="*/ 36063 h 97499"/>
                        <a:gd name="connsiteX3" fmla="*/ 2191 w 132000"/>
                        <a:gd name="connsiteY3" fmla="*/ 49970 h 97499"/>
                        <a:gd name="connsiteX4" fmla="*/ 2096 w 132000"/>
                        <a:gd name="connsiteY4" fmla="*/ 73782 h 97499"/>
                        <a:gd name="connsiteX5" fmla="*/ 2191 w 132000"/>
                        <a:gd name="connsiteY5" fmla="*/ 73973 h 97499"/>
                        <a:gd name="connsiteX6" fmla="*/ 47340 w 132000"/>
                        <a:gd name="connsiteY6" fmla="*/ 97499 h 97499"/>
                        <a:gd name="connsiteX7" fmla="*/ 82392 w 132000"/>
                        <a:gd name="connsiteY7" fmla="*/ 90546 h 97499"/>
                        <a:gd name="connsiteX8" fmla="*/ 129922 w 132000"/>
                        <a:gd name="connsiteY8" fmla="*/ 23681 h 97499"/>
                        <a:gd name="connsiteX9" fmla="*/ 16765 w 132000"/>
                        <a:gd name="connsiteY9" fmla="*/ 41207 h 97499"/>
                        <a:gd name="connsiteX10" fmla="*/ 52864 w 132000"/>
                        <a:gd name="connsiteY10" fmla="*/ 15013 h 97499"/>
                        <a:gd name="connsiteX11" fmla="*/ 52864 w 132000"/>
                        <a:gd name="connsiteY11" fmla="*/ 15013 h 97499"/>
                        <a:gd name="connsiteX12" fmla="*/ 85249 w 132000"/>
                        <a:gd name="connsiteY12" fmla="*/ 8536 h 97499"/>
                        <a:gd name="connsiteX13" fmla="*/ 120968 w 132000"/>
                        <a:gd name="connsiteY13" fmla="*/ 24824 h 97499"/>
                        <a:gd name="connsiteX14" fmla="*/ 55912 w 132000"/>
                        <a:gd name="connsiteY14" fmla="*/ 51303 h 97499"/>
                        <a:gd name="connsiteX15" fmla="*/ 61151 w 132000"/>
                        <a:gd name="connsiteY15" fmla="*/ 30634 h 97499"/>
                        <a:gd name="connsiteX16" fmla="*/ 58008 w 132000"/>
                        <a:gd name="connsiteY16" fmla="*/ 25395 h 97499"/>
                        <a:gd name="connsiteX17" fmla="*/ 52769 w 132000"/>
                        <a:gd name="connsiteY17" fmla="*/ 28538 h 97499"/>
                        <a:gd name="connsiteX18" fmla="*/ 46006 w 132000"/>
                        <a:gd name="connsiteY18" fmla="*/ 55399 h 97499"/>
                        <a:gd name="connsiteX19" fmla="*/ 10192 w 132000"/>
                        <a:gd name="connsiteY19" fmla="*/ 69972 h 97499"/>
                        <a:gd name="connsiteX20" fmla="*/ 16765 w 132000"/>
                        <a:gd name="connsiteY20" fmla="*/ 41207 h 97499"/>
                        <a:gd name="connsiteX21" fmla="*/ 79249 w 132000"/>
                        <a:gd name="connsiteY21" fmla="*/ 82450 h 97499"/>
                        <a:gd name="connsiteX22" fmla="*/ 14574 w 132000"/>
                        <a:gd name="connsiteY22" fmla="*/ 77497 h 97499"/>
                        <a:gd name="connsiteX23" fmla="*/ 80106 w 132000"/>
                        <a:gd name="connsiteY23" fmla="*/ 50827 h 97499"/>
                        <a:gd name="connsiteX24" fmla="*/ 112681 w 132000"/>
                        <a:gd name="connsiteY24" fmla="*/ 55399 h 97499"/>
                        <a:gd name="connsiteX25" fmla="*/ 113253 w 132000"/>
                        <a:gd name="connsiteY25" fmla="*/ 55399 h 97499"/>
                        <a:gd name="connsiteX26" fmla="*/ 117539 w 132000"/>
                        <a:gd name="connsiteY26" fmla="*/ 51684 h 97499"/>
                        <a:gd name="connsiteX27" fmla="*/ 113824 w 132000"/>
                        <a:gd name="connsiteY27" fmla="*/ 46731 h 97499"/>
                        <a:gd name="connsiteX28" fmla="*/ 96108 w 132000"/>
                        <a:gd name="connsiteY28" fmla="*/ 44255 h 97499"/>
                        <a:gd name="connsiteX29" fmla="*/ 123349 w 132000"/>
                        <a:gd name="connsiteY29" fmla="*/ 33206 h 97499"/>
                        <a:gd name="connsiteX30" fmla="*/ 79249 w 132000"/>
                        <a:gd name="connsiteY30" fmla="*/ 82450 h 974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</a:cxnLst>
                      <a:rect l="l" t="t" r="r" b="b"/>
                      <a:pathLst>
                        <a:path w="132000" h="97499">
                          <a:moveTo>
                            <a:pt x="129922" y="23681"/>
                          </a:moveTo>
                          <a:cubicBezTo>
                            <a:pt x="120873" y="630"/>
                            <a:pt x="84868" y="-6895"/>
                            <a:pt x="49626" y="6917"/>
                          </a:cubicBezTo>
                          <a:cubicBezTo>
                            <a:pt x="32862" y="13489"/>
                            <a:pt x="18765" y="23776"/>
                            <a:pt x="9716" y="36063"/>
                          </a:cubicBezTo>
                          <a:cubicBezTo>
                            <a:pt x="6287" y="40635"/>
                            <a:pt x="3811" y="45398"/>
                            <a:pt x="2191" y="49970"/>
                          </a:cubicBezTo>
                          <a:cubicBezTo>
                            <a:pt x="-666" y="58256"/>
                            <a:pt x="-761" y="66353"/>
                            <a:pt x="2096" y="73782"/>
                          </a:cubicBezTo>
                          <a:cubicBezTo>
                            <a:pt x="2096" y="73877"/>
                            <a:pt x="2191" y="73877"/>
                            <a:pt x="2191" y="73973"/>
                          </a:cubicBezTo>
                          <a:cubicBezTo>
                            <a:pt x="8192" y="89117"/>
                            <a:pt x="25909" y="97499"/>
                            <a:pt x="47340" y="97499"/>
                          </a:cubicBezTo>
                          <a:cubicBezTo>
                            <a:pt x="58389" y="97499"/>
                            <a:pt x="70390" y="95309"/>
                            <a:pt x="82392" y="90546"/>
                          </a:cubicBezTo>
                          <a:cubicBezTo>
                            <a:pt x="117634" y="76735"/>
                            <a:pt x="138970" y="46731"/>
                            <a:pt x="129922" y="23681"/>
                          </a:cubicBezTo>
                          <a:close/>
                          <a:moveTo>
                            <a:pt x="16765" y="41207"/>
                          </a:moveTo>
                          <a:cubicBezTo>
                            <a:pt x="24766" y="30253"/>
                            <a:pt x="37624" y="21014"/>
                            <a:pt x="52864" y="15013"/>
                          </a:cubicBezTo>
                          <a:lnTo>
                            <a:pt x="52864" y="15013"/>
                          </a:lnTo>
                          <a:cubicBezTo>
                            <a:pt x="64009" y="10631"/>
                            <a:pt x="75153" y="8536"/>
                            <a:pt x="85249" y="8536"/>
                          </a:cubicBezTo>
                          <a:cubicBezTo>
                            <a:pt x="101918" y="8536"/>
                            <a:pt x="115539" y="14251"/>
                            <a:pt x="120968" y="24824"/>
                          </a:cubicBezTo>
                          <a:lnTo>
                            <a:pt x="55912" y="51303"/>
                          </a:lnTo>
                          <a:lnTo>
                            <a:pt x="61151" y="30634"/>
                          </a:lnTo>
                          <a:cubicBezTo>
                            <a:pt x="61723" y="28348"/>
                            <a:pt x="60294" y="25967"/>
                            <a:pt x="58008" y="25395"/>
                          </a:cubicBezTo>
                          <a:cubicBezTo>
                            <a:pt x="55722" y="24824"/>
                            <a:pt x="53341" y="26252"/>
                            <a:pt x="52769" y="28538"/>
                          </a:cubicBezTo>
                          <a:lnTo>
                            <a:pt x="46006" y="55399"/>
                          </a:lnTo>
                          <a:lnTo>
                            <a:pt x="10192" y="69972"/>
                          </a:lnTo>
                          <a:cubicBezTo>
                            <a:pt x="6954" y="61400"/>
                            <a:pt x="9335" y="51303"/>
                            <a:pt x="16765" y="41207"/>
                          </a:cubicBezTo>
                          <a:close/>
                          <a:moveTo>
                            <a:pt x="79249" y="82450"/>
                          </a:moveTo>
                          <a:cubicBezTo>
                            <a:pt x="52674" y="92832"/>
                            <a:pt x="26004" y="90260"/>
                            <a:pt x="14574" y="77497"/>
                          </a:cubicBezTo>
                          <a:lnTo>
                            <a:pt x="80106" y="50827"/>
                          </a:lnTo>
                          <a:lnTo>
                            <a:pt x="112681" y="55399"/>
                          </a:lnTo>
                          <a:cubicBezTo>
                            <a:pt x="112872" y="55399"/>
                            <a:pt x="113062" y="55399"/>
                            <a:pt x="113253" y="55399"/>
                          </a:cubicBezTo>
                          <a:cubicBezTo>
                            <a:pt x="115348" y="55399"/>
                            <a:pt x="117253" y="53875"/>
                            <a:pt x="117539" y="51684"/>
                          </a:cubicBezTo>
                          <a:cubicBezTo>
                            <a:pt x="117920" y="49303"/>
                            <a:pt x="116206" y="47112"/>
                            <a:pt x="113824" y="46731"/>
                          </a:cubicBezTo>
                          <a:lnTo>
                            <a:pt x="96108" y="44255"/>
                          </a:lnTo>
                          <a:lnTo>
                            <a:pt x="123349" y="33206"/>
                          </a:lnTo>
                          <a:cubicBezTo>
                            <a:pt x="124683" y="50827"/>
                            <a:pt x="106585" y="71782"/>
                            <a:pt x="79249" y="82450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" name="Freeform: Shape 267">
                      <a:extLst>
                        <a:ext uri="{FF2B5EF4-FFF2-40B4-BE49-F238E27FC236}">
                          <a16:creationId xmlns:a16="http://schemas.microsoft.com/office/drawing/2014/main" id="{AA5DC419-7E20-45BA-B69F-6F67734FDD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58187" y="2087308"/>
                      <a:ext cx="167258" cy="168687"/>
                    </a:xfrm>
                    <a:custGeom>
                      <a:avLst/>
                      <a:gdLst>
                        <a:gd name="connsiteX0" fmla="*/ 39910 w 167258"/>
                        <a:gd name="connsiteY0" fmla="*/ 0 h 168687"/>
                        <a:gd name="connsiteX1" fmla="*/ 0 w 167258"/>
                        <a:gd name="connsiteY1" fmla="*/ 38005 h 168687"/>
                        <a:gd name="connsiteX2" fmla="*/ 0 w 167258"/>
                        <a:gd name="connsiteY2" fmla="*/ 68104 h 168687"/>
                        <a:gd name="connsiteX3" fmla="*/ 0 w 167258"/>
                        <a:gd name="connsiteY3" fmla="*/ 102394 h 168687"/>
                        <a:gd name="connsiteX4" fmla="*/ 0 w 167258"/>
                        <a:gd name="connsiteY4" fmla="*/ 130683 h 168687"/>
                        <a:gd name="connsiteX5" fmla="*/ 39910 w 167258"/>
                        <a:gd name="connsiteY5" fmla="*/ 168688 h 168687"/>
                        <a:gd name="connsiteX6" fmla="*/ 127349 w 167258"/>
                        <a:gd name="connsiteY6" fmla="*/ 168688 h 168687"/>
                        <a:gd name="connsiteX7" fmla="*/ 167259 w 167258"/>
                        <a:gd name="connsiteY7" fmla="*/ 130683 h 168687"/>
                        <a:gd name="connsiteX8" fmla="*/ 167259 w 167258"/>
                        <a:gd name="connsiteY8" fmla="*/ 102394 h 168687"/>
                        <a:gd name="connsiteX9" fmla="*/ 167259 w 167258"/>
                        <a:gd name="connsiteY9" fmla="*/ 102394 h 168687"/>
                        <a:gd name="connsiteX10" fmla="*/ 167259 w 167258"/>
                        <a:gd name="connsiteY10" fmla="*/ 68104 h 168687"/>
                        <a:gd name="connsiteX11" fmla="*/ 167259 w 167258"/>
                        <a:gd name="connsiteY11" fmla="*/ 68104 h 168687"/>
                        <a:gd name="connsiteX12" fmla="*/ 167259 w 167258"/>
                        <a:gd name="connsiteY12" fmla="*/ 38100 h 168687"/>
                        <a:gd name="connsiteX13" fmla="*/ 127349 w 167258"/>
                        <a:gd name="connsiteY13" fmla="*/ 95 h 168687"/>
                        <a:gd name="connsiteX14" fmla="*/ 81534 w 167258"/>
                        <a:gd name="connsiteY14" fmla="*/ 95 h 168687"/>
                        <a:gd name="connsiteX15" fmla="*/ 73438 w 167258"/>
                        <a:gd name="connsiteY15" fmla="*/ 95 h 168687"/>
                        <a:gd name="connsiteX16" fmla="*/ 39910 w 167258"/>
                        <a:gd name="connsiteY16" fmla="*/ 95 h 168687"/>
                        <a:gd name="connsiteX17" fmla="*/ 158591 w 167258"/>
                        <a:gd name="connsiteY17" fmla="*/ 130588 h 168687"/>
                        <a:gd name="connsiteX18" fmla="*/ 127349 w 167258"/>
                        <a:gd name="connsiteY18" fmla="*/ 159925 h 168687"/>
                        <a:gd name="connsiteX19" fmla="*/ 39910 w 167258"/>
                        <a:gd name="connsiteY19" fmla="*/ 159925 h 168687"/>
                        <a:gd name="connsiteX20" fmla="*/ 8668 w 167258"/>
                        <a:gd name="connsiteY20" fmla="*/ 130588 h 168687"/>
                        <a:gd name="connsiteX21" fmla="*/ 8668 w 167258"/>
                        <a:gd name="connsiteY21" fmla="*/ 106680 h 168687"/>
                        <a:gd name="connsiteX22" fmla="*/ 158496 w 167258"/>
                        <a:gd name="connsiteY22" fmla="*/ 106680 h 168687"/>
                        <a:gd name="connsiteX23" fmla="*/ 158496 w 167258"/>
                        <a:gd name="connsiteY23" fmla="*/ 130588 h 168687"/>
                        <a:gd name="connsiteX24" fmla="*/ 158591 w 167258"/>
                        <a:gd name="connsiteY24" fmla="*/ 97917 h 168687"/>
                        <a:gd name="connsiteX25" fmla="*/ 8763 w 167258"/>
                        <a:gd name="connsiteY25" fmla="*/ 97917 h 168687"/>
                        <a:gd name="connsiteX26" fmla="*/ 8763 w 167258"/>
                        <a:gd name="connsiteY26" fmla="*/ 72390 h 168687"/>
                        <a:gd name="connsiteX27" fmla="*/ 158591 w 167258"/>
                        <a:gd name="connsiteY27" fmla="*/ 72390 h 168687"/>
                        <a:gd name="connsiteX28" fmla="*/ 158591 w 167258"/>
                        <a:gd name="connsiteY28" fmla="*/ 97917 h 168687"/>
                        <a:gd name="connsiteX29" fmla="*/ 127349 w 167258"/>
                        <a:gd name="connsiteY29" fmla="*/ 8668 h 168687"/>
                        <a:gd name="connsiteX30" fmla="*/ 158591 w 167258"/>
                        <a:gd name="connsiteY30" fmla="*/ 38005 h 168687"/>
                        <a:gd name="connsiteX31" fmla="*/ 158591 w 167258"/>
                        <a:gd name="connsiteY31" fmla="*/ 63722 h 168687"/>
                        <a:gd name="connsiteX32" fmla="*/ 8763 w 167258"/>
                        <a:gd name="connsiteY32" fmla="*/ 63722 h 168687"/>
                        <a:gd name="connsiteX33" fmla="*/ 8763 w 167258"/>
                        <a:gd name="connsiteY33" fmla="*/ 38005 h 168687"/>
                        <a:gd name="connsiteX34" fmla="*/ 40005 w 167258"/>
                        <a:gd name="connsiteY34" fmla="*/ 8668 h 168687"/>
                        <a:gd name="connsiteX35" fmla="*/ 127349 w 167258"/>
                        <a:gd name="connsiteY35" fmla="*/ 8668 h 1686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167258" h="168687">
                          <a:moveTo>
                            <a:pt x="39910" y="0"/>
                          </a:moveTo>
                          <a:cubicBezTo>
                            <a:pt x="17907" y="0"/>
                            <a:pt x="0" y="17050"/>
                            <a:pt x="0" y="38005"/>
                          </a:cubicBezTo>
                          <a:lnTo>
                            <a:pt x="0" y="68104"/>
                          </a:lnTo>
                          <a:lnTo>
                            <a:pt x="0" y="102394"/>
                          </a:lnTo>
                          <a:lnTo>
                            <a:pt x="0" y="130683"/>
                          </a:lnTo>
                          <a:cubicBezTo>
                            <a:pt x="0" y="151638"/>
                            <a:pt x="17907" y="168688"/>
                            <a:pt x="39910" y="168688"/>
                          </a:cubicBezTo>
                          <a:lnTo>
                            <a:pt x="127349" y="168688"/>
                          </a:lnTo>
                          <a:cubicBezTo>
                            <a:pt x="149352" y="168688"/>
                            <a:pt x="167259" y="151638"/>
                            <a:pt x="167259" y="130683"/>
                          </a:cubicBezTo>
                          <a:lnTo>
                            <a:pt x="167259" y="102394"/>
                          </a:lnTo>
                          <a:cubicBezTo>
                            <a:pt x="167259" y="102394"/>
                            <a:pt x="167259" y="102394"/>
                            <a:pt x="167259" y="102394"/>
                          </a:cubicBezTo>
                          <a:lnTo>
                            <a:pt x="167259" y="68104"/>
                          </a:lnTo>
                          <a:cubicBezTo>
                            <a:pt x="167259" y="68104"/>
                            <a:pt x="167259" y="68104"/>
                            <a:pt x="167259" y="68104"/>
                          </a:cubicBezTo>
                          <a:lnTo>
                            <a:pt x="167259" y="38100"/>
                          </a:lnTo>
                          <a:cubicBezTo>
                            <a:pt x="167259" y="17145"/>
                            <a:pt x="149352" y="95"/>
                            <a:pt x="127349" y="95"/>
                          </a:cubicBezTo>
                          <a:lnTo>
                            <a:pt x="81534" y="95"/>
                          </a:lnTo>
                          <a:lnTo>
                            <a:pt x="73438" y="95"/>
                          </a:lnTo>
                          <a:lnTo>
                            <a:pt x="39910" y="95"/>
                          </a:lnTo>
                          <a:close/>
                          <a:moveTo>
                            <a:pt x="158591" y="130588"/>
                          </a:moveTo>
                          <a:cubicBezTo>
                            <a:pt x="158591" y="146780"/>
                            <a:pt x="144589" y="159925"/>
                            <a:pt x="127349" y="159925"/>
                          </a:cubicBezTo>
                          <a:lnTo>
                            <a:pt x="39910" y="159925"/>
                          </a:lnTo>
                          <a:cubicBezTo>
                            <a:pt x="22670" y="159925"/>
                            <a:pt x="8668" y="146780"/>
                            <a:pt x="8668" y="130588"/>
                          </a:cubicBezTo>
                          <a:lnTo>
                            <a:pt x="8668" y="106680"/>
                          </a:lnTo>
                          <a:lnTo>
                            <a:pt x="158496" y="106680"/>
                          </a:lnTo>
                          <a:lnTo>
                            <a:pt x="158496" y="130588"/>
                          </a:lnTo>
                          <a:close/>
                          <a:moveTo>
                            <a:pt x="158591" y="97917"/>
                          </a:moveTo>
                          <a:lnTo>
                            <a:pt x="8763" y="97917"/>
                          </a:lnTo>
                          <a:lnTo>
                            <a:pt x="8763" y="72390"/>
                          </a:lnTo>
                          <a:lnTo>
                            <a:pt x="158591" y="72390"/>
                          </a:lnTo>
                          <a:lnTo>
                            <a:pt x="158591" y="97917"/>
                          </a:lnTo>
                          <a:close/>
                          <a:moveTo>
                            <a:pt x="127349" y="8668"/>
                          </a:moveTo>
                          <a:cubicBezTo>
                            <a:pt x="144589" y="8668"/>
                            <a:pt x="158591" y="21812"/>
                            <a:pt x="158591" y="38005"/>
                          </a:cubicBezTo>
                          <a:lnTo>
                            <a:pt x="158591" y="63722"/>
                          </a:lnTo>
                          <a:lnTo>
                            <a:pt x="8763" y="63722"/>
                          </a:lnTo>
                          <a:lnTo>
                            <a:pt x="8763" y="38005"/>
                          </a:lnTo>
                          <a:cubicBezTo>
                            <a:pt x="8763" y="21812"/>
                            <a:pt x="22765" y="8668"/>
                            <a:pt x="40005" y="8668"/>
                          </a:cubicBezTo>
                          <a:lnTo>
                            <a:pt x="127349" y="8668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9" name="Freeform: Shape 268">
                      <a:extLst>
                        <a:ext uri="{FF2B5EF4-FFF2-40B4-BE49-F238E27FC236}">
                          <a16:creationId xmlns:a16="http://schemas.microsoft.com/office/drawing/2014/main" id="{F77D5EA1-3361-465B-8190-B32C66872C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41576" y="1969950"/>
                      <a:ext cx="95469" cy="81448"/>
                    </a:xfrm>
                    <a:custGeom>
                      <a:avLst/>
                      <a:gdLst>
                        <a:gd name="connsiteX0" fmla="*/ 90049 w 95469"/>
                        <a:gd name="connsiteY0" fmla="*/ 36110 h 81448"/>
                        <a:gd name="connsiteX1" fmla="*/ 66617 w 95469"/>
                        <a:gd name="connsiteY1" fmla="*/ 11821 h 81448"/>
                        <a:gd name="connsiteX2" fmla="*/ 66617 w 95469"/>
                        <a:gd name="connsiteY2" fmla="*/ 11821 h 81448"/>
                        <a:gd name="connsiteX3" fmla="*/ 31184 w 95469"/>
                        <a:gd name="connsiteY3" fmla="*/ 10 h 81448"/>
                        <a:gd name="connsiteX4" fmla="*/ 8419 w 95469"/>
                        <a:gd name="connsiteY4" fmla="*/ 7249 h 81448"/>
                        <a:gd name="connsiteX5" fmla="*/ 7943 w 95469"/>
                        <a:gd name="connsiteY5" fmla="*/ 7725 h 81448"/>
                        <a:gd name="connsiteX6" fmla="*/ 4038 w 95469"/>
                        <a:gd name="connsiteY6" fmla="*/ 12202 h 81448"/>
                        <a:gd name="connsiteX7" fmla="*/ 28803 w 95469"/>
                        <a:gd name="connsiteY7" fmla="*/ 69638 h 81448"/>
                        <a:gd name="connsiteX8" fmla="*/ 64236 w 95469"/>
                        <a:gd name="connsiteY8" fmla="*/ 81449 h 81448"/>
                        <a:gd name="connsiteX9" fmla="*/ 64998 w 95469"/>
                        <a:gd name="connsiteY9" fmla="*/ 81449 h 81448"/>
                        <a:gd name="connsiteX10" fmla="*/ 89953 w 95469"/>
                        <a:gd name="connsiteY10" fmla="*/ 71066 h 81448"/>
                        <a:gd name="connsiteX11" fmla="*/ 91382 w 95469"/>
                        <a:gd name="connsiteY11" fmla="*/ 69257 h 81448"/>
                        <a:gd name="connsiteX12" fmla="*/ 90049 w 95469"/>
                        <a:gd name="connsiteY12" fmla="*/ 36110 h 81448"/>
                        <a:gd name="connsiteX13" fmla="*/ 64426 w 95469"/>
                        <a:gd name="connsiteY13" fmla="*/ 72686 h 81448"/>
                        <a:gd name="connsiteX14" fmla="*/ 33565 w 95469"/>
                        <a:gd name="connsiteY14" fmla="*/ 62303 h 81448"/>
                        <a:gd name="connsiteX15" fmla="*/ 11277 w 95469"/>
                        <a:gd name="connsiteY15" fmla="*/ 16964 h 81448"/>
                        <a:gd name="connsiteX16" fmla="*/ 11753 w 95469"/>
                        <a:gd name="connsiteY16" fmla="*/ 16298 h 81448"/>
                        <a:gd name="connsiteX17" fmla="*/ 83381 w 95469"/>
                        <a:gd name="connsiteY17" fmla="*/ 65351 h 81448"/>
                        <a:gd name="connsiteX18" fmla="*/ 64426 w 95469"/>
                        <a:gd name="connsiteY18" fmla="*/ 72686 h 81448"/>
                        <a:gd name="connsiteX19" fmla="*/ 86620 w 95469"/>
                        <a:gd name="connsiteY19" fmla="*/ 56969 h 81448"/>
                        <a:gd name="connsiteX20" fmla="*/ 74809 w 95469"/>
                        <a:gd name="connsiteY20" fmla="*/ 48873 h 81448"/>
                        <a:gd name="connsiteX21" fmla="*/ 74523 w 95469"/>
                        <a:gd name="connsiteY21" fmla="*/ 47540 h 81448"/>
                        <a:gd name="connsiteX22" fmla="*/ 67093 w 95469"/>
                        <a:gd name="connsiteY22" fmla="*/ 28775 h 81448"/>
                        <a:gd name="connsiteX23" fmla="*/ 61474 w 95469"/>
                        <a:gd name="connsiteY23" fmla="*/ 26394 h 81448"/>
                        <a:gd name="connsiteX24" fmla="*/ 58997 w 95469"/>
                        <a:gd name="connsiteY24" fmla="*/ 32014 h 81448"/>
                        <a:gd name="connsiteX25" fmla="*/ 62236 w 95469"/>
                        <a:gd name="connsiteY25" fmla="*/ 40301 h 81448"/>
                        <a:gd name="connsiteX26" fmla="*/ 19087 w 95469"/>
                        <a:gd name="connsiteY26" fmla="*/ 10773 h 81448"/>
                        <a:gd name="connsiteX27" fmla="*/ 30422 w 95469"/>
                        <a:gd name="connsiteY27" fmla="*/ 8773 h 81448"/>
                        <a:gd name="connsiteX28" fmla="*/ 31089 w 95469"/>
                        <a:gd name="connsiteY28" fmla="*/ 8773 h 81448"/>
                        <a:gd name="connsiteX29" fmla="*/ 61950 w 95469"/>
                        <a:gd name="connsiteY29" fmla="*/ 19155 h 81448"/>
                        <a:gd name="connsiteX30" fmla="*/ 61950 w 95469"/>
                        <a:gd name="connsiteY30" fmla="*/ 19155 h 81448"/>
                        <a:gd name="connsiteX31" fmla="*/ 86620 w 95469"/>
                        <a:gd name="connsiteY31" fmla="*/ 56969 h 814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95469" h="81448">
                          <a:moveTo>
                            <a:pt x="90049" y="36110"/>
                          </a:moveTo>
                          <a:cubicBezTo>
                            <a:pt x="85191" y="27251"/>
                            <a:pt x="77190" y="18679"/>
                            <a:pt x="66617" y="11821"/>
                          </a:cubicBezTo>
                          <a:lnTo>
                            <a:pt x="66617" y="11821"/>
                          </a:lnTo>
                          <a:cubicBezTo>
                            <a:pt x="55282" y="4391"/>
                            <a:pt x="42709" y="200"/>
                            <a:pt x="31184" y="10"/>
                          </a:cubicBezTo>
                          <a:cubicBezTo>
                            <a:pt x="21754" y="-181"/>
                            <a:pt x="13944" y="2391"/>
                            <a:pt x="8419" y="7249"/>
                          </a:cubicBezTo>
                          <a:cubicBezTo>
                            <a:pt x="8229" y="7344"/>
                            <a:pt x="8134" y="7535"/>
                            <a:pt x="7943" y="7725"/>
                          </a:cubicBezTo>
                          <a:cubicBezTo>
                            <a:pt x="6514" y="9059"/>
                            <a:pt x="5181" y="10583"/>
                            <a:pt x="4038" y="12202"/>
                          </a:cubicBezTo>
                          <a:cubicBezTo>
                            <a:pt x="-6535" y="28394"/>
                            <a:pt x="4324" y="53636"/>
                            <a:pt x="28803" y="69638"/>
                          </a:cubicBezTo>
                          <a:cubicBezTo>
                            <a:pt x="40138" y="77067"/>
                            <a:pt x="52711" y="81258"/>
                            <a:pt x="64236" y="81449"/>
                          </a:cubicBezTo>
                          <a:cubicBezTo>
                            <a:pt x="64522" y="81449"/>
                            <a:pt x="64712" y="81449"/>
                            <a:pt x="64998" y="81449"/>
                          </a:cubicBezTo>
                          <a:cubicBezTo>
                            <a:pt x="75856" y="81449"/>
                            <a:pt x="84619" y="77829"/>
                            <a:pt x="89953" y="71066"/>
                          </a:cubicBezTo>
                          <a:cubicBezTo>
                            <a:pt x="90430" y="70495"/>
                            <a:pt x="90906" y="69923"/>
                            <a:pt x="91382" y="69257"/>
                          </a:cubicBezTo>
                          <a:cubicBezTo>
                            <a:pt x="97478" y="60017"/>
                            <a:pt x="96526" y="47825"/>
                            <a:pt x="90049" y="36110"/>
                          </a:cubicBezTo>
                          <a:close/>
                          <a:moveTo>
                            <a:pt x="64426" y="72686"/>
                          </a:moveTo>
                          <a:cubicBezTo>
                            <a:pt x="54520" y="72495"/>
                            <a:pt x="43662" y="68876"/>
                            <a:pt x="33565" y="62303"/>
                          </a:cubicBezTo>
                          <a:cubicBezTo>
                            <a:pt x="13849" y="49445"/>
                            <a:pt x="3657" y="28680"/>
                            <a:pt x="11277" y="16964"/>
                          </a:cubicBezTo>
                          <a:cubicBezTo>
                            <a:pt x="11467" y="16774"/>
                            <a:pt x="11658" y="16583"/>
                            <a:pt x="11753" y="16298"/>
                          </a:cubicBezTo>
                          <a:lnTo>
                            <a:pt x="83381" y="65351"/>
                          </a:lnTo>
                          <a:cubicBezTo>
                            <a:pt x="79762" y="70209"/>
                            <a:pt x="73094" y="72876"/>
                            <a:pt x="64426" y="72686"/>
                          </a:cubicBezTo>
                          <a:close/>
                          <a:moveTo>
                            <a:pt x="86620" y="56969"/>
                          </a:moveTo>
                          <a:lnTo>
                            <a:pt x="74809" y="48873"/>
                          </a:lnTo>
                          <a:cubicBezTo>
                            <a:pt x="74809" y="48397"/>
                            <a:pt x="74713" y="48016"/>
                            <a:pt x="74523" y="47540"/>
                          </a:cubicBezTo>
                          <a:lnTo>
                            <a:pt x="67093" y="28775"/>
                          </a:lnTo>
                          <a:cubicBezTo>
                            <a:pt x="66236" y="26585"/>
                            <a:pt x="63664" y="25442"/>
                            <a:pt x="61474" y="26394"/>
                          </a:cubicBezTo>
                          <a:cubicBezTo>
                            <a:pt x="59283" y="27251"/>
                            <a:pt x="58140" y="29823"/>
                            <a:pt x="58997" y="32014"/>
                          </a:cubicBezTo>
                          <a:lnTo>
                            <a:pt x="62236" y="40301"/>
                          </a:lnTo>
                          <a:lnTo>
                            <a:pt x="19087" y="10773"/>
                          </a:lnTo>
                          <a:cubicBezTo>
                            <a:pt x="22231" y="9440"/>
                            <a:pt x="26041" y="8773"/>
                            <a:pt x="30422" y="8773"/>
                          </a:cubicBezTo>
                          <a:cubicBezTo>
                            <a:pt x="30613" y="8773"/>
                            <a:pt x="30803" y="8773"/>
                            <a:pt x="31089" y="8773"/>
                          </a:cubicBezTo>
                          <a:cubicBezTo>
                            <a:pt x="40995" y="8963"/>
                            <a:pt x="51853" y="12583"/>
                            <a:pt x="61950" y="19155"/>
                          </a:cubicBezTo>
                          <a:lnTo>
                            <a:pt x="61950" y="19155"/>
                          </a:lnTo>
                          <a:cubicBezTo>
                            <a:pt x="77857" y="29537"/>
                            <a:pt x="87572" y="45254"/>
                            <a:pt x="86620" y="56969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53" name="Graphic 4">
                    <a:extLst>
                      <a:ext uri="{FF2B5EF4-FFF2-40B4-BE49-F238E27FC236}">
                        <a16:creationId xmlns:a16="http://schemas.microsoft.com/office/drawing/2014/main" id="{DDD13C98-659E-498E-903E-FF2308F1016B}"/>
                      </a:ext>
                    </a:extLst>
                  </p:cNvPr>
                  <p:cNvGrpSpPr/>
                  <p:nvPr/>
                </p:nvGrpSpPr>
                <p:grpSpPr>
                  <a:xfrm>
                    <a:off x="1715507" y="4970231"/>
                    <a:ext cx="188970" cy="352052"/>
                    <a:chOff x="1715507" y="4970231"/>
                    <a:chExt cx="188970" cy="352052"/>
                  </a:xfrm>
                  <a:solidFill>
                    <a:srgbClr val="FFFFFF"/>
                  </a:solidFill>
                </p:grpSpPr>
                <p:sp>
                  <p:nvSpPr>
                    <p:cNvPr id="261" name="Freeform: Shape 260">
                      <a:extLst>
                        <a:ext uri="{FF2B5EF4-FFF2-40B4-BE49-F238E27FC236}">
                          <a16:creationId xmlns:a16="http://schemas.microsoft.com/office/drawing/2014/main" id="{2321F91B-A3AE-4921-AF20-03811F1AAC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32311" y="5060632"/>
                      <a:ext cx="164210" cy="261651"/>
                    </a:xfrm>
                    <a:custGeom>
                      <a:avLst/>
                      <a:gdLst>
                        <a:gd name="connsiteX0" fmla="*/ 0 w 164210"/>
                        <a:gd name="connsiteY0" fmla="*/ 82106 h 261651"/>
                        <a:gd name="connsiteX1" fmla="*/ 3905 w 164210"/>
                        <a:gd name="connsiteY1" fmla="*/ 115443 h 261651"/>
                        <a:gd name="connsiteX2" fmla="*/ 28861 w 164210"/>
                        <a:gd name="connsiteY2" fmla="*/ 182309 h 261651"/>
                        <a:gd name="connsiteX3" fmla="*/ 25527 w 164210"/>
                        <a:gd name="connsiteY3" fmla="*/ 192500 h 261651"/>
                        <a:gd name="connsiteX4" fmla="*/ 30194 w 164210"/>
                        <a:gd name="connsiteY4" fmla="*/ 204788 h 261651"/>
                        <a:gd name="connsiteX5" fmla="*/ 25527 w 164210"/>
                        <a:gd name="connsiteY5" fmla="*/ 216694 h 261651"/>
                        <a:gd name="connsiteX6" fmla="*/ 31337 w 164210"/>
                        <a:gd name="connsiteY6" fmla="*/ 230124 h 261651"/>
                        <a:gd name="connsiteX7" fmla="*/ 27146 w 164210"/>
                        <a:gd name="connsiteY7" fmla="*/ 241459 h 261651"/>
                        <a:gd name="connsiteX8" fmla="*/ 47530 w 164210"/>
                        <a:gd name="connsiteY8" fmla="*/ 260700 h 261651"/>
                        <a:gd name="connsiteX9" fmla="*/ 121158 w 164210"/>
                        <a:gd name="connsiteY9" fmla="*/ 261652 h 261651"/>
                        <a:gd name="connsiteX10" fmla="*/ 121444 w 164210"/>
                        <a:gd name="connsiteY10" fmla="*/ 261652 h 261651"/>
                        <a:gd name="connsiteX11" fmla="*/ 136303 w 164210"/>
                        <a:gd name="connsiteY11" fmla="*/ 255746 h 261651"/>
                        <a:gd name="connsiteX12" fmla="*/ 141923 w 164210"/>
                        <a:gd name="connsiteY12" fmla="*/ 242888 h 261651"/>
                        <a:gd name="connsiteX13" fmla="*/ 136112 w 164210"/>
                        <a:gd name="connsiteY13" fmla="*/ 229458 h 261651"/>
                        <a:gd name="connsiteX14" fmla="*/ 140303 w 164210"/>
                        <a:gd name="connsiteY14" fmla="*/ 218123 h 261651"/>
                        <a:gd name="connsiteX15" fmla="*/ 135636 w 164210"/>
                        <a:gd name="connsiteY15" fmla="*/ 205835 h 261651"/>
                        <a:gd name="connsiteX16" fmla="*/ 140303 w 164210"/>
                        <a:gd name="connsiteY16" fmla="*/ 193929 h 261651"/>
                        <a:gd name="connsiteX17" fmla="*/ 135636 w 164210"/>
                        <a:gd name="connsiteY17" fmla="*/ 181737 h 261651"/>
                        <a:gd name="connsiteX18" fmla="*/ 160306 w 164210"/>
                        <a:gd name="connsiteY18" fmla="*/ 115348 h 261651"/>
                        <a:gd name="connsiteX19" fmla="*/ 164211 w 164210"/>
                        <a:gd name="connsiteY19" fmla="*/ 82106 h 261651"/>
                        <a:gd name="connsiteX20" fmla="*/ 82106 w 164210"/>
                        <a:gd name="connsiteY20" fmla="*/ 0 h 261651"/>
                        <a:gd name="connsiteX21" fmla="*/ 0 w 164210"/>
                        <a:gd name="connsiteY21" fmla="*/ 82106 h 261651"/>
                        <a:gd name="connsiteX22" fmla="*/ 127540 w 164210"/>
                        <a:gd name="connsiteY22" fmla="*/ 246888 h 261651"/>
                        <a:gd name="connsiteX23" fmla="*/ 121253 w 164210"/>
                        <a:gd name="connsiteY23" fmla="*/ 249269 h 261651"/>
                        <a:gd name="connsiteX24" fmla="*/ 47625 w 164210"/>
                        <a:gd name="connsiteY24" fmla="*/ 248317 h 261651"/>
                        <a:gd name="connsiteX25" fmla="*/ 39529 w 164210"/>
                        <a:gd name="connsiteY25" fmla="*/ 241650 h 261651"/>
                        <a:gd name="connsiteX26" fmla="*/ 45053 w 164210"/>
                        <a:gd name="connsiteY26" fmla="*/ 235458 h 261651"/>
                        <a:gd name="connsiteX27" fmla="*/ 49625 w 164210"/>
                        <a:gd name="connsiteY27" fmla="*/ 229171 h 261651"/>
                        <a:gd name="connsiteX28" fmla="*/ 44482 w 164210"/>
                        <a:gd name="connsiteY28" fmla="*/ 223361 h 261651"/>
                        <a:gd name="connsiteX29" fmla="*/ 37910 w 164210"/>
                        <a:gd name="connsiteY29" fmla="*/ 216789 h 261651"/>
                        <a:gd name="connsiteX30" fmla="*/ 43148 w 164210"/>
                        <a:gd name="connsiteY30" fmla="*/ 210788 h 261651"/>
                        <a:gd name="connsiteX31" fmla="*/ 47530 w 164210"/>
                        <a:gd name="connsiteY31" fmla="*/ 204883 h 261651"/>
                        <a:gd name="connsiteX32" fmla="*/ 43244 w 164210"/>
                        <a:gd name="connsiteY32" fmla="*/ 198977 h 261651"/>
                        <a:gd name="connsiteX33" fmla="*/ 38005 w 164210"/>
                        <a:gd name="connsiteY33" fmla="*/ 192691 h 261651"/>
                        <a:gd name="connsiteX34" fmla="*/ 38957 w 164210"/>
                        <a:gd name="connsiteY34" fmla="*/ 189738 h 261651"/>
                        <a:gd name="connsiteX35" fmla="*/ 126111 w 164210"/>
                        <a:gd name="connsiteY35" fmla="*/ 189738 h 261651"/>
                        <a:gd name="connsiteX36" fmla="*/ 127921 w 164210"/>
                        <a:gd name="connsiteY36" fmla="*/ 193834 h 261651"/>
                        <a:gd name="connsiteX37" fmla="*/ 122682 w 164210"/>
                        <a:gd name="connsiteY37" fmla="*/ 199835 h 261651"/>
                        <a:gd name="connsiteX38" fmla="*/ 118300 w 164210"/>
                        <a:gd name="connsiteY38" fmla="*/ 205740 h 261651"/>
                        <a:gd name="connsiteX39" fmla="*/ 122587 w 164210"/>
                        <a:gd name="connsiteY39" fmla="*/ 211646 h 261651"/>
                        <a:gd name="connsiteX40" fmla="*/ 127825 w 164210"/>
                        <a:gd name="connsiteY40" fmla="*/ 217932 h 261651"/>
                        <a:gd name="connsiteX41" fmla="*/ 122301 w 164210"/>
                        <a:gd name="connsiteY41" fmla="*/ 224028 h 261651"/>
                        <a:gd name="connsiteX42" fmla="*/ 117729 w 164210"/>
                        <a:gd name="connsiteY42" fmla="*/ 230315 h 261651"/>
                        <a:gd name="connsiteX43" fmla="*/ 122873 w 164210"/>
                        <a:gd name="connsiteY43" fmla="*/ 236125 h 261651"/>
                        <a:gd name="connsiteX44" fmla="*/ 129445 w 164210"/>
                        <a:gd name="connsiteY44" fmla="*/ 242697 h 261651"/>
                        <a:gd name="connsiteX45" fmla="*/ 127540 w 164210"/>
                        <a:gd name="connsiteY45" fmla="*/ 246888 h 261651"/>
                        <a:gd name="connsiteX46" fmla="*/ 82106 w 164210"/>
                        <a:gd name="connsiteY46" fmla="*/ 12478 h 261651"/>
                        <a:gd name="connsiteX47" fmla="*/ 151733 w 164210"/>
                        <a:gd name="connsiteY47" fmla="*/ 82106 h 261651"/>
                        <a:gd name="connsiteX48" fmla="*/ 148209 w 164210"/>
                        <a:gd name="connsiteY48" fmla="*/ 112490 h 261651"/>
                        <a:gd name="connsiteX49" fmla="*/ 124015 w 164210"/>
                        <a:gd name="connsiteY49" fmla="*/ 177260 h 261651"/>
                        <a:gd name="connsiteX50" fmla="*/ 40195 w 164210"/>
                        <a:gd name="connsiteY50" fmla="*/ 177260 h 261651"/>
                        <a:gd name="connsiteX51" fmla="*/ 16002 w 164210"/>
                        <a:gd name="connsiteY51" fmla="*/ 112490 h 261651"/>
                        <a:gd name="connsiteX52" fmla="*/ 12478 w 164210"/>
                        <a:gd name="connsiteY52" fmla="*/ 82106 h 261651"/>
                        <a:gd name="connsiteX53" fmla="*/ 82106 w 164210"/>
                        <a:gd name="connsiteY53" fmla="*/ 12478 h 2616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164210" h="261651">
                          <a:moveTo>
                            <a:pt x="0" y="82106"/>
                          </a:moveTo>
                          <a:cubicBezTo>
                            <a:pt x="0" y="92678"/>
                            <a:pt x="667" y="101918"/>
                            <a:pt x="3905" y="115443"/>
                          </a:cubicBezTo>
                          <a:cubicBezTo>
                            <a:pt x="9715" y="139065"/>
                            <a:pt x="23908" y="171355"/>
                            <a:pt x="28861" y="182309"/>
                          </a:cubicBezTo>
                          <a:cubicBezTo>
                            <a:pt x="26765" y="185357"/>
                            <a:pt x="25622" y="188786"/>
                            <a:pt x="25527" y="192500"/>
                          </a:cubicBezTo>
                          <a:cubicBezTo>
                            <a:pt x="25527" y="197072"/>
                            <a:pt x="27241" y="201359"/>
                            <a:pt x="30194" y="204788"/>
                          </a:cubicBezTo>
                          <a:cubicBezTo>
                            <a:pt x="27241" y="208026"/>
                            <a:pt x="25527" y="212217"/>
                            <a:pt x="25527" y="216694"/>
                          </a:cubicBezTo>
                          <a:cubicBezTo>
                            <a:pt x="25432" y="221837"/>
                            <a:pt x="27623" y="226695"/>
                            <a:pt x="31337" y="230124"/>
                          </a:cubicBezTo>
                          <a:cubicBezTo>
                            <a:pt x="28670" y="233267"/>
                            <a:pt x="27146" y="237268"/>
                            <a:pt x="27146" y="241459"/>
                          </a:cubicBezTo>
                          <a:cubicBezTo>
                            <a:pt x="27051" y="251936"/>
                            <a:pt x="36195" y="260604"/>
                            <a:pt x="47530" y="260700"/>
                          </a:cubicBezTo>
                          <a:lnTo>
                            <a:pt x="121158" y="261652"/>
                          </a:lnTo>
                          <a:cubicBezTo>
                            <a:pt x="121253" y="261652"/>
                            <a:pt x="121348" y="261652"/>
                            <a:pt x="121444" y="261652"/>
                          </a:cubicBezTo>
                          <a:cubicBezTo>
                            <a:pt x="127064" y="261652"/>
                            <a:pt x="132493" y="259461"/>
                            <a:pt x="136303" y="255746"/>
                          </a:cubicBezTo>
                          <a:cubicBezTo>
                            <a:pt x="139827" y="252317"/>
                            <a:pt x="141827" y="247745"/>
                            <a:pt x="141923" y="242888"/>
                          </a:cubicBezTo>
                          <a:cubicBezTo>
                            <a:pt x="142018" y="237744"/>
                            <a:pt x="139827" y="232886"/>
                            <a:pt x="136112" y="229458"/>
                          </a:cubicBezTo>
                          <a:cubicBezTo>
                            <a:pt x="138779" y="226314"/>
                            <a:pt x="140303" y="222314"/>
                            <a:pt x="140303" y="218123"/>
                          </a:cubicBezTo>
                          <a:cubicBezTo>
                            <a:pt x="140303" y="213551"/>
                            <a:pt x="138589" y="209264"/>
                            <a:pt x="135636" y="205835"/>
                          </a:cubicBezTo>
                          <a:cubicBezTo>
                            <a:pt x="138589" y="202597"/>
                            <a:pt x="140303" y="198406"/>
                            <a:pt x="140303" y="193929"/>
                          </a:cubicBezTo>
                          <a:cubicBezTo>
                            <a:pt x="140303" y="189357"/>
                            <a:pt x="138589" y="185071"/>
                            <a:pt x="135636" y="181737"/>
                          </a:cubicBezTo>
                          <a:cubicBezTo>
                            <a:pt x="140779" y="170307"/>
                            <a:pt x="154591" y="138684"/>
                            <a:pt x="160306" y="115348"/>
                          </a:cubicBezTo>
                          <a:cubicBezTo>
                            <a:pt x="163544" y="101822"/>
                            <a:pt x="164211" y="92583"/>
                            <a:pt x="164211" y="82106"/>
                          </a:cubicBezTo>
                          <a:cubicBezTo>
                            <a:pt x="164211" y="36862"/>
                            <a:pt x="127349" y="0"/>
                            <a:pt x="82106" y="0"/>
                          </a:cubicBezTo>
                          <a:cubicBezTo>
                            <a:pt x="36862" y="0"/>
                            <a:pt x="0" y="36862"/>
                            <a:pt x="0" y="82106"/>
                          </a:cubicBezTo>
                          <a:close/>
                          <a:moveTo>
                            <a:pt x="127540" y="246888"/>
                          </a:moveTo>
                          <a:cubicBezTo>
                            <a:pt x="125920" y="248412"/>
                            <a:pt x="123635" y="249365"/>
                            <a:pt x="121253" y="249269"/>
                          </a:cubicBezTo>
                          <a:lnTo>
                            <a:pt x="47625" y="248317"/>
                          </a:lnTo>
                          <a:cubicBezTo>
                            <a:pt x="43148" y="248221"/>
                            <a:pt x="39529" y="245269"/>
                            <a:pt x="39529" y="241650"/>
                          </a:cubicBezTo>
                          <a:cubicBezTo>
                            <a:pt x="39529" y="238887"/>
                            <a:pt x="41815" y="236411"/>
                            <a:pt x="45053" y="235458"/>
                          </a:cubicBezTo>
                          <a:cubicBezTo>
                            <a:pt x="47911" y="234696"/>
                            <a:pt x="49816" y="232125"/>
                            <a:pt x="49625" y="229171"/>
                          </a:cubicBezTo>
                          <a:cubicBezTo>
                            <a:pt x="49530" y="226219"/>
                            <a:pt x="47339" y="223838"/>
                            <a:pt x="44482" y="223361"/>
                          </a:cubicBezTo>
                          <a:cubicBezTo>
                            <a:pt x="40672" y="222695"/>
                            <a:pt x="37814" y="219933"/>
                            <a:pt x="37910" y="216789"/>
                          </a:cubicBezTo>
                          <a:cubicBezTo>
                            <a:pt x="37910" y="214122"/>
                            <a:pt x="40005" y="211741"/>
                            <a:pt x="43148" y="210788"/>
                          </a:cubicBezTo>
                          <a:cubicBezTo>
                            <a:pt x="45720" y="210026"/>
                            <a:pt x="47530" y="207550"/>
                            <a:pt x="47530" y="204883"/>
                          </a:cubicBezTo>
                          <a:cubicBezTo>
                            <a:pt x="47530" y="202216"/>
                            <a:pt x="45815" y="199739"/>
                            <a:pt x="43244" y="198977"/>
                          </a:cubicBezTo>
                          <a:cubicBezTo>
                            <a:pt x="40100" y="197929"/>
                            <a:pt x="37910" y="195453"/>
                            <a:pt x="38005" y="192691"/>
                          </a:cubicBezTo>
                          <a:cubicBezTo>
                            <a:pt x="38005" y="191453"/>
                            <a:pt x="38386" y="190500"/>
                            <a:pt x="38957" y="189738"/>
                          </a:cubicBezTo>
                          <a:lnTo>
                            <a:pt x="126111" y="189738"/>
                          </a:lnTo>
                          <a:cubicBezTo>
                            <a:pt x="127254" y="190881"/>
                            <a:pt x="127921" y="192310"/>
                            <a:pt x="127921" y="193834"/>
                          </a:cubicBezTo>
                          <a:cubicBezTo>
                            <a:pt x="127921" y="196501"/>
                            <a:pt x="125825" y="198882"/>
                            <a:pt x="122682" y="199835"/>
                          </a:cubicBezTo>
                          <a:cubicBezTo>
                            <a:pt x="120110" y="200596"/>
                            <a:pt x="118300" y="202978"/>
                            <a:pt x="118300" y="205740"/>
                          </a:cubicBezTo>
                          <a:cubicBezTo>
                            <a:pt x="118300" y="208407"/>
                            <a:pt x="120015" y="210884"/>
                            <a:pt x="122587" y="211646"/>
                          </a:cubicBezTo>
                          <a:cubicBezTo>
                            <a:pt x="125730" y="212693"/>
                            <a:pt x="127921" y="215170"/>
                            <a:pt x="127825" y="217932"/>
                          </a:cubicBezTo>
                          <a:cubicBezTo>
                            <a:pt x="127825" y="220694"/>
                            <a:pt x="125540" y="223171"/>
                            <a:pt x="122301" y="224028"/>
                          </a:cubicBezTo>
                          <a:cubicBezTo>
                            <a:pt x="119444" y="224790"/>
                            <a:pt x="117539" y="227362"/>
                            <a:pt x="117729" y="230315"/>
                          </a:cubicBezTo>
                          <a:cubicBezTo>
                            <a:pt x="117824" y="233267"/>
                            <a:pt x="120015" y="235649"/>
                            <a:pt x="122873" y="236125"/>
                          </a:cubicBezTo>
                          <a:cubicBezTo>
                            <a:pt x="126682" y="236792"/>
                            <a:pt x="129445" y="239554"/>
                            <a:pt x="129445" y="242697"/>
                          </a:cubicBezTo>
                          <a:cubicBezTo>
                            <a:pt x="129349" y="244697"/>
                            <a:pt x="128397" y="246031"/>
                            <a:pt x="127540" y="246888"/>
                          </a:cubicBezTo>
                          <a:close/>
                          <a:moveTo>
                            <a:pt x="82106" y="12478"/>
                          </a:moveTo>
                          <a:cubicBezTo>
                            <a:pt x="120491" y="12478"/>
                            <a:pt x="151733" y="43720"/>
                            <a:pt x="151733" y="82106"/>
                          </a:cubicBezTo>
                          <a:cubicBezTo>
                            <a:pt x="151733" y="91726"/>
                            <a:pt x="151162" y="100203"/>
                            <a:pt x="148209" y="112490"/>
                          </a:cubicBezTo>
                          <a:cubicBezTo>
                            <a:pt x="142685" y="134874"/>
                            <a:pt x="128778" y="166688"/>
                            <a:pt x="124015" y="177260"/>
                          </a:cubicBezTo>
                          <a:lnTo>
                            <a:pt x="40195" y="177260"/>
                          </a:lnTo>
                          <a:cubicBezTo>
                            <a:pt x="35433" y="166688"/>
                            <a:pt x="21527" y="134874"/>
                            <a:pt x="16002" y="112490"/>
                          </a:cubicBezTo>
                          <a:cubicBezTo>
                            <a:pt x="13049" y="100203"/>
                            <a:pt x="12478" y="91726"/>
                            <a:pt x="12478" y="82106"/>
                          </a:cubicBezTo>
                          <a:cubicBezTo>
                            <a:pt x="12382" y="43720"/>
                            <a:pt x="43624" y="12478"/>
                            <a:pt x="82106" y="12478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2" name="Freeform: Shape 261">
                      <a:extLst>
                        <a:ext uri="{FF2B5EF4-FFF2-40B4-BE49-F238E27FC236}">
                          <a16:creationId xmlns:a16="http://schemas.microsoft.com/office/drawing/2014/main" id="{111943B8-29A0-4FA9-BB94-8C51FCFEB8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15507" y="4996869"/>
                      <a:ext cx="51611" cy="61572"/>
                    </a:xfrm>
                    <a:custGeom>
                      <a:avLst/>
                      <a:gdLst>
                        <a:gd name="connsiteX0" fmla="*/ 12899 w 51611"/>
                        <a:gd name="connsiteY0" fmla="*/ 2708 h 61572"/>
                        <a:gd name="connsiteX1" fmla="*/ 8042 w 51611"/>
                        <a:gd name="connsiteY1" fmla="*/ 41 h 61572"/>
                        <a:gd name="connsiteX2" fmla="*/ 2708 w 51611"/>
                        <a:gd name="connsiteY2" fmla="*/ 1565 h 61572"/>
                        <a:gd name="connsiteX3" fmla="*/ 41 w 51611"/>
                        <a:gd name="connsiteY3" fmla="*/ 6422 h 61572"/>
                        <a:gd name="connsiteX4" fmla="*/ 1565 w 51611"/>
                        <a:gd name="connsiteY4" fmla="*/ 11756 h 61572"/>
                        <a:gd name="connsiteX5" fmla="*/ 38617 w 51611"/>
                        <a:gd name="connsiteY5" fmla="*/ 58810 h 61572"/>
                        <a:gd name="connsiteX6" fmla="*/ 44332 w 51611"/>
                        <a:gd name="connsiteY6" fmla="*/ 61572 h 61572"/>
                        <a:gd name="connsiteX7" fmla="*/ 44617 w 51611"/>
                        <a:gd name="connsiteY7" fmla="*/ 61572 h 61572"/>
                        <a:gd name="connsiteX8" fmla="*/ 44617 w 51611"/>
                        <a:gd name="connsiteY8" fmla="*/ 61572 h 61572"/>
                        <a:gd name="connsiteX9" fmla="*/ 48809 w 51611"/>
                        <a:gd name="connsiteY9" fmla="*/ 60048 h 61572"/>
                        <a:gd name="connsiteX10" fmla="*/ 51571 w 51611"/>
                        <a:gd name="connsiteY10" fmla="*/ 55190 h 61572"/>
                        <a:gd name="connsiteX11" fmla="*/ 50047 w 51611"/>
                        <a:gd name="connsiteY11" fmla="*/ 49856 h 61572"/>
                        <a:gd name="connsiteX12" fmla="*/ 12899 w 51611"/>
                        <a:gd name="connsiteY12" fmla="*/ 2708 h 61572"/>
                        <a:gd name="connsiteX13" fmla="*/ 44903 w 51611"/>
                        <a:gd name="connsiteY13" fmla="*/ 55095 h 61572"/>
                        <a:gd name="connsiteX14" fmla="*/ 44332 w 51611"/>
                        <a:gd name="connsiteY14" fmla="*/ 55286 h 61572"/>
                        <a:gd name="connsiteX15" fmla="*/ 43475 w 51611"/>
                        <a:gd name="connsiteY15" fmla="*/ 54905 h 61572"/>
                        <a:gd name="connsiteX16" fmla="*/ 6422 w 51611"/>
                        <a:gd name="connsiteY16" fmla="*/ 7851 h 61572"/>
                        <a:gd name="connsiteX17" fmla="*/ 6232 w 51611"/>
                        <a:gd name="connsiteY17" fmla="*/ 7089 h 61572"/>
                        <a:gd name="connsiteX18" fmla="*/ 6613 w 51611"/>
                        <a:gd name="connsiteY18" fmla="*/ 6422 h 61572"/>
                        <a:gd name="connsiteX19" fmla="*/ 7280 w 51611"/>
                        <a:gd name="connsiteY19" fmla="*/ 6232 h 61572"/>
                        <a:gd name="connsiteX20" fmla="*/ 7375 w 51611"/>
                        <a:gd name="connsiteY20" fmla="*/ 6232 h 61572"/>
                        <a:gd name="connsiteX21" fmla="*/ 8042 w 51611"/>
                        <a:gd name="connsiteY21" fmla="*/ 6613 h 61572"/>
                        <a:gd name="connsiteX22" fmla="*/ 45094 w 51611"/>
                        <a:gd name="connsiteY22" fmla="*/ 53666 h 61572"/>
                        <a:gd name="connsiteX23" fmla="*/ 45284 w 51611"/>
                        <a:gd name="connsiteY23" fmla="*/ 54428 h 61572"/>
                        <a:gd name="connsiteX24" fmla="*/ 44903 w 51611"/>
                        <a:gd name="connsiteY24" fmla="*/ 55095 h 61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51611" h="61572">
                          <a:moveTo>
                            <a:pt x="12899" y="2708"/>
                          </a:moveTo>
                          <a:cubicBezTo>
                            <a:pt x="11661" y="1184"/>
                            <a:pt x="9947" y="231"/>
                            <a:pt x="8042" y="41"/>
                          </a:cubicBezTo>
                          <a:cubicBezTo>
                            <a:pt x="6137" y="-150"/>
                            <a:pt x="4232" y="327"/>
                            <a:pt x="2708" y="1565"/>
                          </a:cubicBezTo>
                          <a:cubicBezTo>
                            <a:pt x="1184" y="2803"/>
                            <a:pt x="231" y="4517"/>
                            <a:pt x="41" y="6422"/>
                          </a:cubicBezTo>
                          <a:cubicBezTo>
                            <a:pt x="-150" y="8327"/>
                            <a:pt x="326" y="10232"/>
                            <a:pt x="1565" y="11756"/>
                          </a:cubicBezTo>
                          <a:lnTo>
                            <a:pt x="38617" y="58810"/>
                          </a:lnTo>
                          <a:cubicBezTo>
                            <a:pt x="39950" y="60524"/>
                            <a:pt x="42141" y="61572"/>
                            <a:pt x="44332" y="61572"/>
                          </a:cubicBezTo>
                          <a:cubicBezTo>
                            <a:pt x="44427" y="61572"/>
                            <a:pt x="44522" y="61572"/>
                            <a:pt x="44617" y="61572"/>
                          </a:cubicBezTo>
                          <a:lnTo>
                            <a:pt x="44617" y="61572"/>
                          </a:lnTo>
                          <a:cubicBezTo>
                            <a:pt x="46142" y="61477"/>
                            <a:pt x="47666" y="61001"/>
                            <a:pt x="48809" y="60048"/>
                          </a:cubicBezTo>
                          <a:cubicBezTo>
                            <a:pt x="50333" y="58810"/>
                            <a:pt x="51285" y="57095"/>
                            <a:pt x="51571" y="55190"/>
                          </a:cubicBezTo>
                          <a:cubicBezTo>
                            <a:pt x="51761" y="53286"/>
                            <a:pt x="51285" y="51380"/>
                            <a:pt x="50047" y="49856"/>
                          </a:cubicBezTo>
                          <a:lnTo>
                            <a:pt x="12899" y="2708"/>
                          </a:lnTo>
                          <a:close/>
                          <a:moveTo>
                            <a:pt x="44903" y="55095"/>
                          </a:moveTo>
                          <a:cubicBezTo>
                            <a:pt x="44713" y="55190"/>
                            <a:pt x="44522" y="55286"/>
                            <a:pt x="44332" y="55286"/>
                          </a:cubicBezTo>
                          <a:cubicBezTo>
                            <a:pt x="44046" y="55286"/>
                            <a:pt x="43665" y="55190"/>
                            <a:pt x="43475" y="54905"/>
                          </a:cubicBezTo>
                          <a:lnTo>
                            <a:pt x="6422" y="7851"/>
                          </a:lnTo>
                          <a:cubicBezTo>
                            <a:pt x="6232" y="7565"/>
                            <a:pt x="6232" y="7280"/>
                            <a:pt x="6232" y="7089"/>
                          </a:cubicBezTo>
                          <a:cubicBezTo>
                            <a:pt x="6232" y="6899"/>
                            <a:pt x="6327" y="6613"/>
                            <a:pt x="6613" y="6422"/>
                          </a:cubicBezTo>
                          <a:cubicBezTo>
                            <a:pt x="6803" y="6232"/>
                            <a:pt x="7089" y="6232"/>
                            <a:pt x="7280" y="6232"/>
                          </a:cubicBezTo>
                          <a:cubicBezTo>
                            <a:pt x="7280" y="6232"/>
                            <a:pt x="7375" y="6232"/>
                            <a:pt x="7375" y="6232"/>
                          </a:cubicBezTo>
                          <a:cubicBezTo>
                            <a:pt x="7565" y="6232"/>
                            <a:pt x="7851" y="6327"/>
                            <a:pt x="8042" y="6613"/>
                          </a:cubicBezTo>
                          <a:lnTo>
                            <a:pt x="45094" y="53666"/>
                          </a:lnTo>
                          <a:cubicBezTo>
                            <a:pt x="45284" y="53952"/>
                            <a:pt x="45380" y="54238"/>
                            <a:pt x="45284" y="54428"/>
                          </a:cubicBezTo>
                          <a:cubicBezTo>
                            <a:pt x="45284" y="54524"/>
                            <a:pt x="45189" y="54809"/>
                            <a:pt x="44903" y="55095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3" name="Freeform: Shape 262">
                      <a:extLst>
                        <a:ext uri="{FF2B5EF4-FFF2-40B4-BE49-F238E27FC236}">
                          <a16:creationId xmlns:a16="http://schemas.microsoft.com/office/drawing/2014/main" id="{645DEC22-BB28-4400-B4BE-1FBFE14FCC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516" y="4997527"/>
                      <a:ext cx="44960" cy="60342"/>
                    </a:xfrm>
                    <a:custGeom>
                      <a:avLst/>
                      <a:gdLst>
                        <a:gd name="connsiteX0" fmla="*/ 3097 w 44960"/>
                        <a:gd name="connsiteY0" fmla="*/ 59104 h 60342"/>
                        <a:gd name="connsiteX1" fmla="*/ 3097 w 44960"/>
                        <a:gd name="connsiteY1" fmla="*/ 59104 h 60342"/>
                        <a:gd name="connsiteX2" fmla="*/ 7098 w 44960"/>
                        <a:gd name="connsiteY2" fmla="*/ 60343 h 60342"/>
                        <a:gd name="connsiteX3" fmla="*/ 7383 w 44960"/>
                        <a:gd name="connsiteY3" fmla="*/ 60343 h 60342"/>
                        <a:gd name="connsiteX4" fmla="*/ 13194 w 44960"/>
                        <a:gd name="connsiteY4" fmla="*/ 57104 h 60342"/>
                        <a:gd name="connsiteX5" fmla="*/ 43769 w 44960"/>
                        <a:gd name="connsiteY5" fmla="*/ 11193 h 60342"/>
                        <a:gd name="connsiteX6" fmla="*/ 44817 w 44960"/>
                        <a:gd name="connsiteY6" fmla="*/ 5764 h 60342"/>
                        <a:gd name="connsiteX7" fmla="*/ 41769 w 44960"/>
                        <a:gd name="connsiteY7" fmla="*/ 1192 h 60342"/>
                        <a:gd name="connsiteX8" fmla="*/ 36339 w 44960"/>
                        <a:gd name="connsiteY8" fmla="*/ 144 h 60342"/>
                        <a:gd name="connsiteX9" fmla="*/ 31767 w 44960"/>
                        <a:gd name="connsiteY9" fmla="*/ 3193 h 60342"/>
                        <a:gd name="connsiteX10" fmla="*/ 1192 w 44960"/>
                        <a:gd name="connsiteY10" fmla="*/ 49103 h 60342"/>
                        <a:gd name="connsiteX11" fmla="*/ 144 w 44960"/>
                        <a:gd name="connsiteY11" fmla="*/ 54532 h 60342"/>
                        <a:gd name="connsiteX12" fmla="*/ 3097 w 44960"/>
                        <a:gd name="connsiteY12" fmla="*/ 59104 h 60342"/>
                        <a:gd name="connsiteX13" fmla="*/ 6240 w 44960"/>
                        <a:gd name="connsiteY13" fmla="*/ 52532 h 60342"/>
                        <a:gd name="connsiteX14" fmla="*/ 36816 w 44960"/>
                        <a:gd name="connsiteY14" fmla="*/ 6526 h 60342"/>
                        <a:gd name="connsiteX15" fmla="*/ 37482 w 44960"/>
                        <a:gd name="connsiteY15" fmla="*/ 6050 h 60342"/>
                        <a:gd name="connsiteX16" fmla="*/ 38244 w 44960"/>
                        <a:gd name="connsiteY16" fmla="*/ 6240 h 60342"/>
                        <a:gd name="connsiteX17" fmla="*/ 38721 w 44960"/>
                        <a:gd name="connsiteY17" fmla="*/ 6907 h 60342"/>
                        <a:gd name="connsiteX18" fmla="*/ 38530 w 44960"/>
                        <a:gd name="connsiteY18" fmla="*/ 7669 h 60342"/>
                        <a:gd name="connsiteX19" fmla="*/ 7955 w 44960"/>
                        <a:gd name="connsiteY19" fmla="*/ 53675 h 60342"/>
                        <a:gd name="connsiteX20" fmla="*/ 7098 w 44960"/>
                        <a:gd name="connsiteY20" fmla="*/ 54151 h 60342"/>
                        <a:gd name="connsiteX21" fmla="*/ 6526 w 44960"/>
                        <a:gd name="connsiteY21" fmla="*/ 53961 h 60342"/>
                        <a:gd name="connsiteX22" fmla="*/ 6050 w 44960"/>
                        <a:gd name="connsiteY22" fmla="*/ 53294 h 60342"/>
                        <a:gd name="connsiteX23" fmla="*/ 6240 w 44960"/>
                        <a:gd name="connsiteY23" fmla="*/ 52532 h 603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44960" h="60342">
                          <a:moveTo>
                            <a:pt x="3097" y="59104"/>
                          </a:moveTo>
                          <a:lnTo>
                            <a:pt x="3097" y="59104"/>
                          </a:lnTo>
                          <a:cubicBezTo>
                            <a:pt x="4335" y="59866"/>
                            <a:pt x="5669" y="60343"/>
                            <a:pt x="7098" y="60343"/>
                          </a:cubicBezTo>
                          <a:cubicBezTo>
                            <a:pt x="7193" y="60343"/>
                            <a:pt x="7288" y="60343"/>
                            <a:pt x="7383" y="60343"/>
                          </a:cubicBezTo>
                          <a:cubicBezTo>
                            <a:pt x="9765" y="60247"/>
                            <a:pt x="11860" y="59009"/>
                            <a:pt x="13194" y="57104"/>
                          </a:cubicBezTo>
                          <a:lnTo>
                            <a:pt x="43769" y="11193"/>
                          </a:lnTo>
                          <a:cubicBezTo>
                            <a:pt x="44817" y="9574"/>
                            <a:pt x="45198" y="7669"/>
                            <a:pt x="44817" y="5764"/>
                          </a:cubicBezTo>
                          <a:cubicBezTo>
                            <a:pt x="44436" y="3859"/>
                            <a:pt x="43293" y="2240"/>
                            <a:pt x="41769" y="1192"/>
                          </a:cubicBezTo>
                          <a:cubicBezTo>
                            <a:pt x="40149" y="144"/>
                            <a:pt x="38244" y="-237"/>
                            <a:pt x="36339" y="144"/>
                          </a:cubicBezTo>
                          <a:cubicBezTo>
                            <a:pt x="34434" y="526"/>
                            <a:pt x="32815" y="1668"/>
                            <a:pt x="31767" y="3193"/>
                          </a:cubicBezTo>
                          <a:lnTo>
                            <a:pt x="1192" y="49103"/>
                          </a:lnTo>
                          <a:cubicBezTo>
                            <a:pt x="144" y="50722"/>
                            <a:pt x="-237" y="52627"/>
                            <a:pt x="144" y="54532"/>
                          </a:cubicBezTo>
                          <a:cubicBezTo>
                            <a:pt x="430" y="56342"/>
                            <a:pt x="1478" y="58056"/>
                            <a:pt x="3097" y="59104"/>
                          </a:cubicBezTo>
                          <a:close/>
                          <a:moveTo>
                            <a:pt x="6240" y="52532"/>
                          </a:moveTo>
                          <a:lnTo>
                            <a:pt x="36816" y="6526"/>
                          </a:lnTo>
                          <a:cubicBezTo>
                            <a:pt x="37006" y="6240"/>
                            <a:pt x="37292" y="6145"/>
                            <a:pt x="37482" y="6050"/>
                          </a:cubicBezTo>
                          <a:cubicBezTo>
                            <a:pt x="37673" y="6050"/>
                            <a:pt x="37959" y="5955"/>
                            <a:pt x="38244" y="6240"/>
                          </a:cubicBezTo>
                          <a:cubicBezTo>
                            <a:pt x="38530" y="6431"/>
                            <a:pt x="38625" y="6717"/>
                            <a:pt x="38721" y="6907"/>
                          </a:cubicBezTo>
                          <a:cubicBezTo>
                            <a:pt x="38721" y="7098"/>
                            <a:pt x="38721" y="7384"/>
                            <a:pt x="38530" y="7669"/>
                          </a:cubicBezTo>
                          <a:lnTo>
                            <a:pt x="7955" y="53675"/>
                          </a:lnTo>
                          <a:cubicBezTo>
                            <a:pt x="7669" y="54056"/>
                            <a:pt x="7288" y="54151"/>
                            <a:pt x="7098" y="54151"/>
                          </a:cubicBezTo>
                          <a:cubicBezTo>
                            <a:pt x="6907" y="54151"/>
                            <a:pt x="6717" y="54056"/>
                            <a:pt x="6526" y="53961"/>
                          </a:cubicBezTo>
                          <a:cubicBezTo>
                            <a:pt x="6240" y="53770"/>
                            <a:pt x="6145" y="53484"/>
                            <a:pt x="6050" y="53294"/>
                          </a:cubicBezTo>
                          <a:cubicBezTo>
                            <a:pt x="6050" y="53103"/>
                            <a:pt x="6050" y="52818"/>
                            <a:pt x="6240" y="52532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4" name="Freeform: Shape 263">
                      <a:extLst>
                        <a:ext uri="{FF2B5EF4-FFF2-40B4-BE49-F238E27FC236}">
                          <a16:creationId xmlns:a16="http://schemas.microsoft.com/office/drawing/2014/main" id="{AE19DA6F-A6D2-40F6-A0A6-1FEE6C374F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05835" y="4970231"/>
                      <a:ext cx="17162" cy="75637"/>
                    </a:xfrm>
                    <a:custGeom>
                      <a:avLst/>
                      <a:gdLst>
                        <a:gd name="connsiteX0" fmla="*/ 7057 w 17162"/>
                        <a:gd name="connsiteY0" fmla="*/ 75637 h 75637"/>
                        <a:gd name="connsiteX1" fmla="*/ 7343 w 17162"/>
                        <a:gd name="connsiteY1" fmla="*/ 75637 h 75637"/>
                        <a:gd name="connsiteX2" fmla="*/ 7629 w 17162"/>
                        <a:gd name="connsiteY2" fmla="*/ 75637 h 75637"/>
                        <a:gd name="connsiteX3" fmla="*/ 14582 w 17162"/>
                        <a:gd name="connsiteY3" fmla="*/ 68684 h 75637"/>
                        <a:gd name="connsiteX4" fmla="*/ 17154 w 17162"/>
                        <a:gd name="connsiteY4" fmla="*/ 7629 h 75637"/>
                        <a:gd name="connsiteX5" fmla="*/ 15249 w 17162"/>
                        <a:gd name="connsiteY5" fmla="*/ 2390 h 75637"/>
                        <a:gd name="connsiteX6" fmla="*/ 10201 w 17162"/>
                        <a:gd name="connsiteY6" fmla="*/ 9 h 75637"/>
                        <a:gd name="connsiteX7" fmla="*/ 4962 w 17162"/>
                        <a:gd name="connsiteY7" fmla="*/ 1914 h 75637"/>
                        <a:gd name="connsiteX8" fmla="*/ 2581 w 17162"/>
                        <a:gd name="connsiteY8" fmla="*/ 6962 h 75637"/>
                        <a:gd name="connsiteX9" fmla="*/ 9 w 17162"/>
                        <a:gd name="connsiteY9" fmla="*/ 68018 h 75637"/>
                        <a:gd name="connsiteX10" fmla="*/ 1914 w 17162"/>
                        <a:gd name="connsiteY10" fmla="*/ 73256 h 75637"/>
                        <a:gd name="connsiteX11" fmla="*/ 7057 w 17162"/>
                        <a:gd name="connsiteY11" fmla="*/ 75637 h 75637"/>
                        <a:gd name="connsiteX12" fmla="*/ 7057 w 17162"/>
                        <a:gd name="connsiteY12" fmla="*/ 75637 h 75637"/>
                        <a:gd name="connsiteX13" fmla="*/ 6295 w 17162"/>
                        <a:gd name="connsiteY13" fmla="*/ 68398 h 75637"/>
                        <a:gd name="connsiteX14" fmla="*/ 8867 w 17162"/>
                        <a:gd name="connsiteY14" fmla="*/ 7343 h 75637"/>
                        <a:gd name="connsiteX15" fmla="*/ 9248 w 17162"/>
                        <a:gd name="connsiteY15" fmla="*/ 6581 h 75637"/>
                        <a:gd name="connsiteX16" fmla="*/ 10010 w 17162"/>
                        <a:gd name="connsiteY16" fmla="*/ 6296 h 75637"/>
                        <a:gd name="connsiteX17" fmla="*/ 10772 w 17162"/>
                        <a:gd name="connsiteY17" fmla="*/ 6581 h 75637"/>
                        <a:gd name="connsiteX18" fmla="*/ 11058 w 17162"/>
                        <a:gd name="connsiteY18" fmla="*/ 7343 h 75637"/>
                        <a:gd name="connsiteX19" fmla="*/ 8486 w 17162"/>
                        <a:gd name="connsiteY19" fmla="*/ 68398 h 75637"/>
                        <a:gd name="connsiteX20" fmla="*/ 7438 w 17162"/>
                        <a:gd name="connsiteY20" fmla="*/ 69351 h 75637"/>
                        <a:gd name="connsiteX21" fmla="*/ 7438 w 17162"/>
                        <a:gd name="connsiteY21" fmla="*/ 69351 h 75637"/>
                        <a:gd name="connsiteX22" fmla="*/ 6676 w 17162"/>
                        <a:gd name="connsiteY22" fmla="*/ 68970 h 75637"/>
                        <a:gd name="connsiteX23" fmla="*/ 6295 w 17162"/>
                        <a:gd name="connsiteY23" fmla="*/ 68398 h 756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17162" h="75637">
                          <a:moveTo>
                            <a:pt x="7057" y="75637"/>
                          </a:moveTo>
                          <a:cubicBezTo>
                            <a:pt x="7153" y="75637"/>
                            <a:pt x="7248" y="75637"/>
                            <a:pt x="7343" y="75637"/>
                          </a:cubicBezTo>
                          <a:cubicBezTo>
                            <a:pt x="7438" y="75637"/>
                            <a:pt x="7534" y="75637"/>
                            <a:pt x="7629" y="75637"/>
                          </a:cubicBezTo>
                          <a:cubicBezTo>
                            <a:pt x="11344" y="75542"/>
                            <a:pt x="14487" y="72494"/>
                            <a:pt x="14582" y="68684"/>
                          </a:cubicBezTo>
                          <a:lnTo>
                            <a:pt x="17154" y="7629"/>
                          </a:lnTo>
                          <a:cubicBezTo>
                            <a:pt x="17249" y="5724"/>
                            <a:pt x="16582" y="3819"/>
                            <a:pt x="15249" y="2390"/>
                          </a:cubicBezTo>
                          <a:cubicBezTo>
                            <a:pt x="13916" y="962"/>
                            <a:pt x="12106" y="104"/>
                            <a:pt x="10201" y="9"/>
                          </a:cubicBezTo>
                          <a:cubicBezTo>
                            <a:pt x="8296" y="-86"/>
                            <a:pt x="6391" y="580"/>
                            <a:pt x="4962" y="1914"/>
                          </a:cubicBezTo>
                          <a:cubicBezTo>
                            <a:pt x="3533" y="3247"/>
                            <a:pt x="2676" y="5057"/>
                            <a:pt x="2581" y="6962"/>
                          </a:cubicBezTo>
                          <a:lnTo>
                            <a:pt x="9" y="68018"/>
                          </a:lnTo>
                          <a:cubicBezTo>
                            <a:pt x="-86" y="69922"/>
                            <a:pt x="580" y="71828"/>
                            <a:pt x="1914" y="73256"/>
                          </a:cubicBezTo>
                          <a:cubicBezTo>
                            <a:pt x="3343" y="74780"/>
                            <a:pt x="5153" y="75542"/>
                            <a:pt x="7057" y="75637"/>
                          </a:cubicBezTo>
                          <a:lnTo>
                            <a:pt x="7057" y="75637"/>
                          </a:lnTo>
                          <a:close/>
                          <a:moveTo>
                            <a:pt x="6295" y="68398"/>
                          </a:moveTo>
                          <a:lnTo>
                            <a:pt x="8867" y="7343"/>
                          </a:lnTo>
                          <a:cubicBezTo>
                            <a:pt x="8867" y="6962"/>
                            <a:pt x="9058" y="6677"/>
                            <a:pt x="9248" y="6581"/>
                          </a:cubicBezTo>
                          <a:cubicBezTo>
                            <a:pt x="9344" y="6486"/>
                            <a:pt x="9629" y="6296"/>
                            <a:pt x="10010" y="6296"/>
                          </a:cubicBezTo>
                          <a:cubicBezTo>
                            <a:pt x="10391" y="6296"/>
                            <a:pt x="10582" y="6486"/>
                            <a:pt x="10772" y="6581"/>
                          </a:cubicBezTo>
                          <a:cubicBezTo>
                            <a:pt x="10867" y="6677"/>
                            <a:pt x="11058" y="6962"/>
                            <a:pt x="11058" y="7343"/>
                          </a:cubicBezTo>
                          <a:lnTo>
                            <a:pt x="8486" y="68398"/>
                          </a:lnTo>
                          <a:cubicBezTo>
                            <a:pt x="8486" y="68970"/>
                            <a:pt x="8010" y="69351"/>
                            <a:pt x="7438" y="69351"/>
                          </a:cubicBezTo>
                          <a:lnTo>
                            <a:pt x="7438" y="69351"/>
                          </a:lnTo>
                          <a:cubicBezTo>
                            <a:pt x="7057" y="69351"/>
                            <a:pt x="6867" y="69161"/>
                            <a:pt x="6676" y="68970"/>
                          </a:cubicBezTo>
                          <a:cubicBezTo>
                            <a:pt x="6486" y="68970"/>
                            <a:pt x="6295" y="68779"/>
                            <a:pt x="6295" y="68398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5" name="Freeform: Shape 264">
                      <a:extLst>
                        <a:ext uri="{FF2B5EF4-FFF2-40B4-BE49-F238E27FC236}">
                          <a16:creationId xmlns:a16="http://schemas.microsoft.com/office/drawing/2014/main" id="{1FBC1678-31FB-47ED-859F-BEDFAA2A74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64091" y="5087683"/>
                      <a:ext cx="46327" cy="43443"/>
                    </a:xfrm>
                    <a:custGeom>
                      <a:avLst/>
                      <a:gdLst>
                        <a:gd name="connsiteX0" fmla="*/ 6321 w 46327"/>
                        <a:gd name="connsiteY0" fmla="*/ 43434 h 43443"/>
                        <a:gd name="connsiteX1" fmla="*/ 6321 w 46327"/>
                        <a:gd name="connsiteY1" fmla="*/ 43434 h 43443"/>
                        <a:gd name="connsiteX2" fmla="*/ 13560 w 46327"/>
                        <a:gd name="connsiteY2" fmla="*/ 37052 h 43443"/>
                        <a:gd name="connsiteX3" fmla="*/ 14417 w 46327"/>
                        <a:gd name="connsiteY3" fmla="*/ 31813 h 43443"/>
                        <a:gd name="connsiteX4" fmla="*/ 33562 w 46327"/>
                        <a:gd name="connsiteY4" fmla="*/ 14478 h 43443"/>
                        <a:gd name="connsiteX5" fmla="*/ 39658 w 46327"/>
                        <a:gd name="connsiteY5" fmla="*/ 13621 h 43443"/>
                        <a:gd name="connsiteX6" fmla="*/ 46326 w 46327"/>
                        <a:gd name="connsiteY6" fmla="*/ 6667 h 43443"/>
                        <a:gd name="connsiteX7" fmla="*/ 39372 w 46327"/>
                        <a:gd name="connsiteY7" fmla="*/ 0 h 43443"/>
                        <a:gd name="connsiteX8" fmla="*/ 34 w 46327"/>
                        <a:gd name="connsiteY8" fmla="*/ 36195 h 43443"/>
                        <a:gd name="connsiteX9" fmla="*/ 6321 w 46327"/>
                        <a:gd name="connsiteY9" fmla="*/ 43434 h 434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327" h="43443">
                          <a:moveTo>
                            <a:pt x="6321" y="43434"/>
                          </a:moveTo>
                          <a:lnTo>
                            <a:pt x="6321" y="43434"/>
                          </a:lnTo>
                          <a:cubicBezTo>
                            <a:pt x="10035" y="43624"/>
                            <a:pt x="13274" y="40862"/>
                            <a:pt x="13560" y="37052"/>
                          </a:cubicBezTo>
                          <a:cubicBezTo>
                            <a:pt x="13655" y="35242"/>
                            <a:pt x="13941" y="33528"/>
                            <a:pt x="14417" y="31813"/>
                          </a:cubicBezTo>
                          <a:cubicBezTo>
                            <a:pt x="17274" y="20574"/>
                            <a:pt x="26418" y="16192"/>
                            <a:pt x="33562" y="14478"/>
                          </a:cubicBezTo>
                          <a:cubicBezTo>
                            <a:pt x="36896" y="13716"/>
                            <a:pt x="39372" y="13621"/>
                            <a:pt x="39658" y="13621"/>
                          </a:cubicBezTo>
                          <a:cubicBezTo>
                            <a:pt x="43373" y="13525"/>
                            <a:pt x="46421" y="10382"/>
                            <a:pt x="46326" y="6667"/>
                          </a:cubicBezTo>
                          <a:cubicBezTo>
                            <a:pt x="46230" y="2953"/>
                            <a:pt x="43182" y="0"/>
                            <a:pt x="39372" y="0"/>
                          </a:cubicBezTo>
                          <a:cubicBezTo>
                            <a:pt x="26609" y="286"/>
                            <a:pt x="1939" y="8191"/>
                            <a:pt x="34" y="36195"/>
                          </a:cubicBezTo>
                          <a:cubicBezTo>
                            <a:pt x="-347" y="39909"/>
                            <a:pt x="2511" y="43243"/>
                            <a:pt x="6321" y="43434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54" name="Freeform: Shape 253">
                    <a:extLst>
                      <a:ext uri="{FF2B5EF4-FFF2-40B4-BE49-F238E27FC236}">
                        <a16:creationId xmlns:a16="http://schemas.microsoft.com/office/drawing/2014/main" id="{A289FBCF-D696-421E-9D93-2BF469749337}"/>
                      </a:ext>
                    </a:extLst>
                  </p:cNvPr>
                  <p:cNvSpPr/>
                  <p:nvPr/>
                </p:nvSpPr>
                <p:spPr>
                  <a:xfrm>
                    <a:off x="6779990" y="1978628"/>
                    <a:ext cx="357724" cy="209740"/>
                  </a:xfrm>
                  <a:custGeom>
                    <a:avLst/>
                    <a:gdLst>
                      <a:gd name="connsiteX0" fmla="*/ 6191 w 357724"/>
                      <a:gd name="connsiteY0" fmla="*/ 0 h 209740"/>
                      <a:gd name="connsiteX1" fmla="*/ 6191 w 357724"/>
                      <a:gd name="connsiteY1" fmla="*/ 0 h 209740"/>
                      <a:gd name="connsiteX2" fmla="*/ 5715 w 357724"/>
                      <a:gd name="connsiteY2" fmla="*/ 0 h 209740"/>
                      <a:gd name="connsiteX3" fmla="*/ 4858 w 357724"/>
                      <a:gd name="connsiteY3" fmla="*/ 95 h 209740"/>
                      <a:gd name="connsiteX4" fmla="*/ 4763 w 357724"/>
                      <a:gd name="connsiteY4" fmla="*/ 95 h 209740"/>
                      <a:gd name="connsiteX5" fmla="*/ 4572 w 357724"/>
                      <a:gd name="connsiteY5" fmla="*/ 190 h 209740"/>
                      <a:gd name="connsiteX6" fmla="*/ 4286 w 357724"/>
                      <a:gd name="connsiteY6" fmla="*/ 286 h 209740"/>
                      <a:gd name="connsiteX7" fmla="*/ 2762 w 357724"/>
                      <a:gd name="connsiteY7" fmla="*/ 952 h 209740"/>
                      <a:gd name="connsiteX8" fmla="*/ 2667 w 357724"/>
                      <a:gd name="connsiteY8" fmla="*/ 1048 h 209740"/>
                      <a:gd name="connsiteX9" fmla="*/ 1429 w 357724"/>
                      <a:gd name="connsiteY9" fmla="*/ 2191 h 209740"/>
                      <a:gd name="connsiteX10" fmla="*/ 1334 w 357724"/>
                      <a:gd name="connsiteY10" fmla="*/ 2286 h 209740"/>
                      <a:gd name="connsiteX11" fmla="*/ 1334 w 357724"/>
                      <a:gd name="connsiteY11" fmla="*/ 2381 h 209740"/>
                      <a:gd name="connsiteX12" fmla="*/ 1143 w 357724"/>
                      <a:gd name="connsiteY12" fmla="*/ 2572 h 209740"/>
                      <a:gd name="connsiteX13" fmla="*/ 1048 w 357724"/>
                      <a:gd name="connsiteY13" fmla="*/ 2667 h 209740"/>
                      <a:gd name="connsiteX14" fmla="*/ 476 w 357724"/>
                      <a:gd name="connsiteY14" fmla="*/ 3524 h 209740"/>
                      <a:gd name="connsiteX15" fmla="*/ 476 w 357724"/>
                      <a:gd name="connsiteY15" fmla="*/ 3619 h 209740"/>
                      <a:gd name="connsiteX16" fmla="*/ 476 w 357724"/>
                      <a:gd name="connsiteY16" fmla="*/ 3715 h 209740"/>
                      <a:gd name="connsiteX17" fmla="*/ 381 w 357724"/>
                      <a:gd name="connsiteY17" fmla="*/ 4000 h 209740"/>
                      <a:gd name="connsiteX18" fmla="*/ 191 w 357724"/>
                      <a:gd name="connsiteY18" fmla="*/ 4572 h 209740"/>
                      <a:gd name="connsiteX19" fmla="*/ 191 w 357724"/>
                      <a:gd name="connsiteY19" fmla="*/ 4572 h 209740"/>
                      <a:gd name="connsiteX20" fmla="*/ 191 w 357724"/>
                      <a:gd name="connsiteY20" fmla="*/ 4763 h 209740"/>
                      <a:gd name="connsiteX21" fmla="*/ 0 w 357724"/>
                      <a:gd name="connsiteY21" fmla="*/ 5620 h 209740"/>
                      <a:gd name="connsiteX22" fmla="*/ 0 w 357724"/>
                      <a:gd name="connsiteY22" fmla="*/ 5715 h 209740"/>
                      <a:gd name="connsiteX23" fmla="*/ 0 w 357724"/>
                      <a:gd name="connsiteY23" fmla="*/ 6001 h 209740"/>
                      <a:gd name="connsiteX24" fmla="*/ 0 w 357724"/>
                      <a:gd name="connsiteY24" fmla="*/ 6858 h 209740"/>
                      <a:gd name="connsiteX25" fmla="*/ 0 w 357724"/>
                      <a:gd name="connsiteY25" fmla="*/ 7048 h 209740"/>
                      <a:gd name="connsiteX26" fmla="*/ 0 w 357724"/>
                      <a:gd name="connsiteY26" fmla="*/ 7334 h 209740"/>
                      <a:gd name="connsiteX27" fmla="*/ 95 w 357724"/>
                      <a:gd name="connsiteY27" fmla="*/ 7620 h 209740"/>
                      <a:gd name="connsiteX28" fmla="*/ 191 w 357724"/>
                      <a:gd name="connsiteY28" fmla="*/ 8001 h 209740"/>
                      <a:gd name="connsiteX29" fmla="*/ 191 w 357724"/>
                      <a:gd name="connsiteY29" fmla="*/ 8096 h 209740"/>
                      <a:gd name="connsiteX30" fmla="*/ 571 w 357724"/>
                      <a:gd name="connsiteY30" fmla="*/ 9049 h 209740"/>
                      <a:gd name="connsiteX31" fmla="*/ 667 w 357724"/>
                      <a:gd name="connsiteY31" fmla="*/ 9144 h 209740"/>
                      <a:gd name="connsiteX32" fmla="*/ 667 w 357724"/>
                      <a:gd name="connsiteY32" fmla="*/ 9144 h 209740"/>
                      <a:gd name="connsiteX33" fmla="*/ 667 w 357724"/>
                      <a:gd name="connsiteY33" fmla="*/ 9239 h 209740"/>
                      <a:gd name="connsiteX34" fmla="*/ 115062 w 357724"/>
                      <a:gd name="connsiteY34" fmla="*/ 206692 h 209740"/>
                      <a:gd name="connsiteX35" fmla="*/ 119920 w 357724"/>
                      <a:gd name="connsiteY35" fmla="*/ 209740 h 209740"/>
                      <a:gd name="connsiteX36" fmla="*/ 120491 w 357724"/>
                      <a:gd name="connsiteY36" fmla="*/ 209740 h 209740"/>
                      <a:gd name="connsiteX37" fmla="*/ 125254 w 357724"/>
                      <a:gd name="connsiteY37" fmla="*/ 207550 h 209740"/>
                      <a:gd name="connsiteX38" fmla="*/ 191358 w 357724"/>
                      <a:gd name="connsiteY38" fmla="*/ 129159 h 209740"/>
                      <a:gd name="connsiteX39" fmla="*/ 263557 w 357724"/>
                      <a:gd name="connsiteY39" fmla="*/ 156591 h 209740"/>
                      <a:gd name="connsiteX40" fmla="*/ 263938 w 357724"/>
                      <a:gd name="connsiteY40" fmla="*/ 156686 h 209740"/>
                      <a:gd name="connsiteX41" fmla="*/ 266129 w 357724"/>
                      <a:gd name="connsiteY41" fmla="*/ 157067 h 209740"/>
                      <a:gd name="connsiteX42" fmla="*/ 270986 w 357724"/>
                      <a:gd name="connsiteY42" fmla="*/ 154781 h 209740"/>
                      <a:gd name="connsiteX43" fmla="*/ 272034 w 357724"/>
                      <a:gd name="connsiteY43" fmla="*/ 148971 h 209740"/>
                      <a:gd name="connsiteX44" fmla="*/ 265271 w 357724"/>
                      <a:gd name="connsiteY44" fmla="*/ 53149 h 209740"/>
                      <a:gd name="connsiteX45" fmla="*/ 354044 w 357724"/>
                      <a:gd name="connsiteY45" fmla="*/ 13525 h 209740"/>
                      <a:gd name="connsiteX46" fmla="*/ 357568 w 357724"/>
                      <a:gd name="connsiteY46" fmla="*/ 6572 h 209740"/>
                      <a:gd name="connsiteX47" fmla="*/ 351568 w 357724"/>
                      <a:gd name="connsiteY47" fmla="*/ 1619 h 209740"/>
                      <a:gd name="connsiteX48" fmla="*/ 6191 w 357724"/>
                      <a:gd name="connsiteY48" fmla="*/ 0 h 209740"/>
                      <a:gd name="connsiteX49" fmla="*/ 6191 w 357724"/>
                      <a:gd name="connsiteY49" fmla="*/ 0 h 209740"/>
                      <a:gd name="connsiteX50" fmla="*/ 200025 w 357724"/>
                      <a:gd name="connsiteY50" fmla="*/ 119253 h 209740"/>
                      <a:gd name="connsiteX51" fmla="*/ 205454 w 357724"/>
                      <a:gd name="connsiteY51" fmla="*/ 112871 h 209740"/>
                      <a:gd name="connsiteX52" fmla="*/ 222028 w 357724"/>
                      <a:gd name="connsiteY52" fmla="*/ 93154 h 209740"/>
                      <a:gd name="connsiteX53" fmla="*/ 250984 w 357724"/>
                      <a:gd name="connsiteY53" fmla="*/ 138589 h 209740"/>
                      <a:gd name="connsiteX54" fmla="*/ 200025 w 357724"/>
                      <a:gd name="connsiteY54" fmla="*/ 119253 h 209740"/>
                      <a:gd name="connsiteX55" fmla="*/ 322707 w 357724"/>
                      <a:gd name="connsiteY55" fmla="*/ 14002 h 209740"/>
                      <a:gd name="connsiteX56" fmla="*/ 258033 w 357724"/>
                      <a:gd name="connsiteY56" fmla="*/ 42863 h 209740"/>
                      <a:gd name="connsiteX57" fmla="*/ 81820 w 357724"/>
                      <a:gd name="connsiteY57" fmla="*/ 12763 h 209740"/>
                      <a:gd name="connsiteX58" fmla="*/ 322707 w 357724"/>
                      <a:gd name="connsiteY58" fmla="*/ 14002 h 209740"/>
                      <a:gd name="connsiteX59" fmla="*/ 252984 w 357724"/>
                      <a:gd name="connsiteY59" fmla="*/ 54673 h 209740"/>
                      <a:gd name="connsiteX60" fmla="*/ 258127 w 357724"/>
                      <a:gd name="connsiteY60" fmla="*/ 126682 h 209740"/>
                      <a:gd name="connsiteX61" fmla="*/ 227933 w 357724"/>
                      <a:gd name="connsiteY61" fmla="*/ 79438 h 209740"/>
                      <a:gd name="connsiteX62" fmla="*/ 227552 w 357724"/>
                      <a:gd name="connsiteY62" fmla="*/ 78962 h 209740"/>
                      <a:gd name="connsiteX63" fmla="*/ 227171 w 357724"/>
                      <a:gd name="connsiteY63" fmla="*/ 78486 h 209740"/>
                      <a:gd name="connsiteX64" fmla="*/ 226790 w 357724"/>
                      <a:gd name="connsiteY64" fmla="*/ 78105 h 209740"/>
                      <a:gd name="connsiteX65" fmla="*/ 226409 w 357724"/>
                      <a:gd name="connsiteY65" fmla="*/ 77819 h 209740"/>
                      <a:gd name="connsiteX66" fmla="*/ 226028 w 357724"/>
                      <a:gd name="connsiteY66" fmla="*/ 77533 h 209740"/>
                      <a:gd name="connsiteX67" fmla="*/ 225266 w 357724"/>
                      <a:gd name="connsiteY67" fmla="*/ 77152 h 209740"/>
                      <a:gd name="connsiteX68" fmla="*/ 224790 w 357724"/>
                      <a:gd name="connsiteY68" fmla="*/ 76962 h 209740"/>
                      <a:gd name="connsiteX69" fmla="*/ 224790 w 357724"/>
                      <a:gd name="connsiteY69" fmla="*/ 76962 h 209740"/>
                      <a:gd name="connsiteX70" fmla="*/ 76867 w 357724"/>
                      <a:gd name="connsiteY70" fmla="*/ 24765 h 209740"/>
                      <a:gd name="connsiteX71" fmla="*/ 252984 w 357724"/>
                      <a:gd name="connsiteY71" fmla="*/ 54673 h 209740"/>
                      <a:gd name="connsiteX72" fmla="*/ 212122 w 357724"/>
                      <a:gd name="connsiteY72" fmla="*/ 85534 h 209740"/>
                      <a:gd name="connsiteX73" fmla="*/ 121539 w 357724"/>
                      <a:gd name="connsiteY73" fmla="*/ 192977 h 209740"/>
                      <a:gd name="connsiteX74" fmla="*/ 20002 w 357724"/>
                      <a:gd name="connsiteY74" fmla="*/ 17716 h 209740"/>
                      <a:gd name="connsiteX75" fmla="*/ 212122 w 357724"/>
                      <a:gd name="connsiteY75" fmla="*/ 85534 h 2097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</a:cxnLst>
                    <a:rect l="l" t="t" r="r" b="b"/>
                    <a:pathLst>
                      <a:path w="357724" h="209740">
                        <a:moveTo>
                          <a:pt x="6191" y="0"/>
                        </a:moveTo>
                        <a:cubicBezTo>
                          <a:pt x="6191" y="0"/>
                          <a:pt x="6191" y="0"/>
                          <a:pt x="6191" y="0"/>
                        </a:cubicBezTo>
                        <a:cubicBezTo>
                          <a:pt x="6001" y="0"/>
                          <a:pt x="5905" y="0"/>
                          <a:pt x="5715" y="0"/>
                        </a:cubicBezTo>
                        <a:cubicBezTo>
                          <a:pt x="5429" y="0"/>
                          <a:pt x="5143" y="0"/>
                          <a:pt x="4858" y="95"/>
                        </a:cubicBezTo>
                        <a:cubicBezTo>
                          <a:pt x="4858" y="95"/>
                          <a:pt x="4858" y="95"/>
                          <a:pt x="4763" y="95"/>
                        </a:cubicBezTo>
                        <a:cubicBezTo>
                          <a:pt x="4667" y="95"/>
                          <a:pt x="4667" y="95"/>
                          <a:pt x="4572" y="190"/>
                        </a:cubicBezTo>
                        <a:cubicBezTo>
                          <a:pt x="4477" y="190"/>
                          <a:pt x="4382" y="286"/>
                          <a:pt x="4286" y="286"/>
                        </a:cubicBezTo>
                        <a:cubicBezTo>
                          <a:pt x="3715" y="476"/>
                          <a:pt x="3239" y="667"/>
                          <a:pt x="2762" y="952"/>
                        </a:cubicBezTo>
                        <a:cubicBezTo>
                          <a:pt x="2762" y="952"/>
                          <a:pt x="2762" y="952"/>
                          <a:pt x="2667" y="1048"/>
                        </a:cubicBezTo>
                        <a:cubicBezTo>
                          <a:pt x="2191" y="1333"/>
                          <a:pt x="1810" y="1715"/>
                          <a:pt x="1429" y="2191"/>
                        </a:cubicBezTo>
                        <a:cubicBezTo>
                          <a:pt x="1429" y="2191"/>
                          <a:pt x="1334" y="2286"/>
                          <a:pt x="1334" y="2286"/>
                        </a:cubicBezTo>
                        <a:cubicBezTo>
                          <a:pt x="1334" y="2286"/>
                          <a:pt x="1334" y="2381"/>
                          <a:pt x="1334" y="2381"/>
                        </a:cubicBezTo>
                        <a:cubicBezTo>
                          <a:pt x="1238" y="2476"/>
                          <a:pt x="1238" y="2476"/>
                          <a:pt x="1143" y="2572"/>
                        </a:cubicBezTo>
                        <a:cubicBezTo>
                          <a:pt x="1143" y="2572"/>
                          <a:pt x="1143" y="2667"/>
                          <a:pt x="1048" y="2667"/>
                        </a:cubicBezTo>
                        <a:cubicBezTo>
                          <a:pt x="858" y="2953"/>
                          <a:pt x="667" y="3238"/>
                          <a:pt x="476" y="3524"/>
                        </a:cubicBezTo>
                        <a:cubicBezTo>
                          <a:pt x="476" y="3524"/>
                          <a:pt x="476" y="3619"/>
                          <a:pt x="476" y="3619"/>
                        </a:cubicBezTo>
                        <a:cubicBezTo>
                          <a:pt x="476" y="3619"/>
                          <a:pt x="476" y="3715"/>
                          <a:pt x="476" y="3715"/>
                        </a:cubicBezTo>
                        <a:cubicBezTo>
                          <a:pt x="476" y="3810"/>
                          <a:pt x="381" y="3905"/>
                          <a:pt x="381" y="4000"/>
                        </a:cubicBezTo>
                        <a:cubicBezTo>
                          <a:pt x="286" y="4191"/>
                          <a:pt x="191" y="4381"/>
                          <a:pt x="191" y="4572"/>
                        </a:cubicBezTo>
                        <a:cubicBezTo>
                          <a:pt x="191" y="4572"/>
                          <a:pt x="191" y="4572"/>
                          <a:pt x="191" y="4572"/>
                        </a:cubicBezTo>
                        <a:cubicBezTo>
                          <a:pt x="191" y="4667"/>
                          <a:pt x="191" y="4667"/>
                          <a:pt x="191" y="4763"/>
                        </a:cubicBezTo>
                        <a:cubicBezTo>
                          <a:pt x="95" y="5048"/>
                          <a:pt x="95" y="5334"/>
                          <a:pt x="0" y="5620"/>
                        </a:cubicBezTo>
                        <a:cubicBezTo>
                          <a:pt x="0" y="5620"/>
                          <a:pt x="0" y="5715"/>
                          <a:pt x="0" y="5715"/>
                        </a:cubicBezTo>
                        <a:cubicBezTo>
                          <a:pt x="0" y="5810"/>
                          <a:pt x="0" y="5905"/>
                          <a:pt x="0" y="6001"/>
                        </a:cubicBezTo>
                        <a:cubicBezTo>
                          <a:pt x="0" y="6286"/>
                          <a:pt x="0" y="6572"/>
                          <a:pt x="0" y="6858"/>
                        </a:cubicBezTo>
                        <a:cubicBezTo>
                          <a:pt x="0" y="6953"/>
                          <a:pt x="0" y="6953"/>
                          <a:pt x="0" y="7048"/>
                        </a:cubicBezTo>
                        <a:cubicBezTo>
                          <a:pt x="0" y="7144"/>
                          <a:pt x="0" y="7239"/>
                          <a:pt x="0" y="7334"/>
                        </a:cubicBezTo>
                        <a:cubicBezTo>
                          <a:pt x="0" y="7429"/>
                          <a:pt x="0" y="7525"/>
                          <a:pt x="95" y="7620"/>
                        </a:cubicBezTo>
                        <a:cubicBezTo>
                          <a:pt x="95" y="7715"/>
                          <a:pt x="191" y="7906"/>
                          <a:pt x="191" y="8001"/>
                        </a:cubicBezTo>
                        <a:cubicBezTo>
                          <a:pt x="191" y="8001"/>
                          <a:pt x="191" y="8001"/>
                          <a:pt x="191" y="8096"/>
                        </a:cubicBezTo>
                        <a:cubicBezTo>
                          <a:pt x="286" y="8477"/>
                          <a:pt x="476" y="8763"/>
                          <a:pt x="571" y="9049"/>
                        </a:cubicBezTo>
                        <a:cubicBezTo>
                          <a:pt x="571" y="9049"/>
                          <a:pt x="571" y="9049"/>
                          <a:pt x="667" y="9144"/>
                        </a:cubicBezTo>
                        <a:cubicBezTo>
                          <a:pt x="667" y="9144"/>
                          <a:pt x="667" y="9144"/>
                          <a:pt x="667" y="9144"/>
                        </a:cubicBezTo>
                        <a:cubicBezTo>
                          <a:pt x="667" y="9144"/>
                          <a:pt x="667" y="9239"/>
                          <a:pt x="667" y="9239"/>
                        </a:cubicBezTo>
                        <a:lnTo>
                          <a:pt x="115062" y="206692"/>
                        </a:lnTo>
                        <a:cubicBezTo>
                          <a:pt x="116110" y="208407"/>
                          <a:pt x="117920" y="209550"/>
                          <a:pt x="119920" y="209740"/>
                        </a:cubicBezTo>
                        <a:cubicBezTo>
                          <a:pt x="120110" y="209740"/>
                          <a:pt x="120301" y="209740"/>
                          <a:pt x="120491" y="209740"/>
                        </a:cubicBezTo>
                        <a:cubicBezTo>
                          <a:pt x="122301" y="209740"/>
                          <a:pt x="124016" y="208978"/>
                          <a:pt x="125254" y="207550"/>
                        </a:cubicBezTo>
                        <a:lnTo>
                          <a:pt x="191358" y="129159"/>
                        </a:lnTo>
                        <a:lnTo>
                          <a:pt x="263557" y="156591"/>
                        </a:lnTo>
                        <a:cubicBezTo>
                          <a:pt x="263557" y="156591"/>
                          <a:pt x="263843" y="156686"/>
                          <a:pt x="263938" y="156686"/>
                        </a:cubicBezTo>
                        <a:cubicBezTo>
                          <a:pt x="264605" y="156972"/>
                          <a:pt x="265366" y="157067"/>
                          <a:pt x="266129" y="157067"/>
                        </a:cubicBezTo>
                        <a:cubicBezTo>
                          <a:pt x="267938" y="157067"/>
                          <a:pt x="269748" y="156210"/>
                          <a:pt x="270986" y="154781"/>
                        </a:cubicBezTo>
                        <a:cubicBezTo>
                          <a:pt x="272320" y="153162"/>
                          <a:pt x="272701" y="150876"/>
                          <a:pt x="272034" y="148971"/>
                        </a:cubicBezTo>
                        <a:lnTo>
                          <a:pt x="265271" y="53149"/>
                        </a:lnTo>
                        <a:lnTo>
                          <a:pt x="354044" y="13525"/>
                        </a:lnTo>
                        <a:cubicBezTo>
                          <a:pt x="356711" y="12287"/>
                          <a:pt x="358235" y="9430"/>
                          <a:pt x="357568" y="6572"/>
                        </a:cubicBezTo>
                        <a:cubicBezTo>
                          <a:pt x="356997" y="3715"/>
                          <a:pt x="354425" y="1619"/>
                          <a:pt x="351568" y="1619"/>
                        </a:cubicBezTo>
                        <a:lnTo>
                          <a:pt x="6191" y="0"/>
                        </a:lnTo>
                        <a:cubicBezTo>
                          <a:pt x="6286" y="0"/>
                          <a:pt x="6191" y="0"/>
                          <a:pt x="6191" y="0"/>
                        </a:cubicBezTo>
                        <a:close/>
                        <a:moveTo>
                          <a:pt x="200025" y="119253"/>
                        </a:moveTo>
                        <a:lnTo>
                          <a:pt x="205454" y="112871"/>
                        </a:lnTo>
                        <a:lnTo>
                          <a:pt x="222028" y="93154"/>
                        </a:lnTo>
                        <a:lnTo>
                          <a:pt x="250984" y="138589"/>
                        </a:lnTo>
                        <a:lnTo>
                          <a:pt x="200025" y="119253"/>
                        </a:lnTo>
                        <a:close/>
                        <a:moveTo>
                          <a:pt x="322707" y="14002"/>
                        </a:moveTo>
                        <a:lnTo>
                          <a:pt x="258033" y="42863"/>
                        </a:lnTo>
                        <a:lnTo>
                          <a:pt x="81820" y="12763"/>
                        </a:lnTo>
                        <a:lnTo>
                          <a:pt x="322707" y="14002"/>
                        </a:lnTo>
                        <a:close/>
                        <a:moveTo>
                          <a:pt x="252984" y="54673"/>
                        </a:moveTo>
                        <a:lnTo>
                          <a:pt x="258127" y="126682"/>
                        </a:lnTo>
                        <a:lnTo>
                          <a:pt x="227933" y="79438"/>
                        </a:lnTo>
                        <a:cubicBezTo>
                          <a:pt x="227838" y="79248"/>
                          <a:pt x="227648" y="79153"/>
                          <a:pt x="227552" y="78962"/>
                        </a:cubicBezTo>
                        <a:cubicBezTo>
                          <a:pt x="227457" y="78772"/>
                          <a:pt x="227266" y="78581"/>
                          <a:pt x="227171" y="78486"/>
                        </a:cubicBezTo>
                        <a:cubicBezTo>
                          <a:pt x="227076" y="78391"/>
                          <a:pt x="226886" y="78200"/>
                          <a:pt x="226790" y="78105"/>
                        </a:cubicBezTo>
                        <a:cubicBezTo>
                          <a:pt x="226695" y="78010"/>
                          <a:pt x="226600" y="77915"/>
                          <a:pt x="226409" y="77819"/>
                        </a:cubicBezTo>
                        <a:cubicBezTo>
                          <a:pt x="226314" y="77724"/>
                          <a:pt x="226123" y="77629"/>
                          <a:pt x="226028" y="77533"/>
                        </a:cubicBezTo>
                        <a:cubicBezTo>
                          <a:pt x="225743" y="77343"/>
                          <a:pt x="225552" y="77248"/>
                          <a:pt x="225266" y="77152"/>
                        </a:cubicBezTo>
                        <a:cubicBezTo>
                          <a:pt x="225076" y="77057"/>
                          <a:pt x="224980" y="76962"/>
                          <a:pt x="224790" y="76962"/>
                        </a:cubicBezTo>
                        <a:cubicBezTo>
                          <a:pt x="224790" y="76962"/>
                          <a:pt x="224790" y="76962"/>
                          <a:pt x="224790" y="76962"/>
                        </a:cubicBezTo>
                        <a:lnTo>
                          <a:pt x="76867" y="24765"/>
                        </a:lnTo>
                        <a:lnTo>
                          <a:pt x="252984" y="54673"/>
                        </a:lnTo>
                        <a:close/>
                        <a:moveTo>
                          <a:pt x="212122" y="85534"/>
                        </a:moveTo>
                        <a:lnTo>
                          <a:pt x="121539" y="192977"/>
                        </a:lnTo>
                        <a:lnTo>
                          <a:pt x="20002" y="17716"/>
                        </a:lnTo>
                        <a:lnTo>
                          <a:pt x="212122" y="8553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55" name="Freeform: Shape 254">
                    <a:extLst>
                      <a:ext uri="{FF2B5EF4-FFF2-40B4-BE49-F238E27FC236}">
                        <a16:creationId xmlns:a16="http://schemas.microsoft.com/office/drawing/2014/main" id="{7F680228-65F8-4892-962C-5811CCEBDC34}"/>
                      </a:ext>
                    </a:extLst>
                  </p:cNvPr>
                  <p:cNvSpPr/>
                  <p:nvPr/>
                </p:nvSpPr>
                <p:spPr>
                  <a:xfrm>
                    <a:off x="6740366" y="2823176"/>
                    <a:ext cx="309398" cy="301499"/>
                  </a:xfrm>
                  <a:custGeom>
                    <a:avLst/>
                    <a:gdLst>
                      <a:gd name="connsiteX0" fmla="*/ 121825 w 309398"/>
                      <a:gd name="connsiteY0" fmla="*/ 301499 h 301499"/>
                      <a:gd name="connsiteX1" fmla="*/ 243554 w 309398"/>
                      <a:gd name="connsiteY1" fmla="*/ 179770 h 301499"/>
                      <a:gd name="connsiteX2" fmla="*/ 211360 w 309398"/>
                      <a:gd name="connsiteY2" fmla="*/ 97379 h 301499"/>
                      <a:gd name="connsiteX3" fmla="*/ 234315 w 309398"/>
                      <a:gd name="connsiteY3" fmla="*/ 74423 h 301499"/>
                      <a:gd name="connsiteX4" fmla="*/ 237934 w 309398"/>
                      <a:gd name="connsiteY4" fmla="*/ 76519 h 301499"/>
                      <a:gd name="connsiteX5" fmla="*/ 285845 w 309398"/>
                      <a:gd name="connsiteY5" fmla="*/ 81758 h 301499"/>
                      <a:gd name="connsiteX6" fmla="*/ 286416 w 309398"/>
                      <a:gd name="connsiteY6" fmla="*/ 81758 h 301499"/>
                      <a:gd name="connsiteX7" fmla="*/ 291465 w 309398"/>
                      <a:gd name="connsiteY7" fmla="*/ 77186 h 301499"/>
                      <a:gd name="connsiteX8" fmla="*/ 286988 w 309398"/>
                      <a:gd name="connsiteY8" fmla="*/ 71566 h 301499"/>
                      <a:gd name="connsiteX9" fmla="*/ 242030 w 309398"/>
                      <a:gd name="connsiteY9" fmla="*/ 66613 h 301499"/>
                      <a:gd name="connsiteX10" fmla="*/ 255175 w 309398"/>
                      <a:gd name="connsiteY10" fmla="*/ 53468 h 301499"/>
                      <a:gd name="connsiteX11" fmla="*/ 255841 w 309398"/>
                      <a:gd name="connsiteY11" fmla="*/ 53659 h 301499"/>
                      <a:gd name="connsiteX12" fmla="*/ 303752 w 309398"/>
                      <a:gd name="connsiteY12" fmla="*/ 58898 h 301499"/>
                      <a:gd name="connsiteX13" fmla="*/ 304323 w 309398"/>
                      <a:gd name="connsiteY13" fmla="*/ 58898 h 301499"/>
                      <a:gd name="connsiteX14" fmla="*/ 309372 w 309398"/>
                      <a:gd name="connsiteY14" fmla="*/ 54326 h 301499"/>
                      <a:gd name="connsiteX15" fmla="*/ 304895 w 309398"/>
                      <a:gd name="connsiteY15" fmla="*/ 48706 h 301499"/>
                      <a:gd name="connsiteX16" fmla="*/ 264414 w 309398"/>
                      <a:gd name="connsiteY16" fmla="*/ 44229 h 301499"/>
                      <a:gd name="connsiteX17" fmla="*/ 288988 w 309398"/>
                      <a:gd name="connsiteY17" fmla="*/ 19655 h 301499"/>
                      <a:gd name="connsiteX18" fmla="*/ 288988 w 309398"/>
                      <a:gd name="connsiteY18" fmla="*/ 12416 h 301499"/>
                      <a:gd name="connsiteX19" fmla="*/ 281749 w 309398"/>
                      <a:gd name="connsiteY19" fmla="*/ 12416 h 301499"/>
                      <a:gd name="connsiteX20" fmla="*/ 256508 w 309398"/>
                      <a:gd name="connsiteY20" fmla="*/ 37657 h 301499"/>
                      <a:gd name="connsiteX21" fmla="*/ 243173 w 309398"/>
                      <a:gd name="connsiteY21" fmla="*/ 3272 h 301499"/>
                      <a:gd name="connsiteX22" fmla="*/ 236601 w 309398"/>
                      <a:gd name="connsiteY22" fmla="*/ 319 h 301499"/>
                      <a:gd name="connsiteX23" fmla="*/ 233648 w 309398"/>
                      <a:gd name="connsiteY23" fmla="*/ 6891 h 301499"/>
                      <a:gd name="connsiteX24" fmla="*/ 248412 w 309398"/>
                      <a:gd name="connsiteY24" fmla="*/ 45086 h 301499"/>
                      <a:gd name="connsiteX25" fmla="*/ 248602 w 309398"/>
                      <a:gd name="connsiteY25" fmla="*/ 45467 h 301499"/>
                      <a:gd name="connsiteX26" fmla="*/ 237744 w 309398"/>
                      <a:gd name="connsiteY26" fmla="*/ 56326 h 301499"/>
                      <a:gd name="connsiteX27" fmla="*/ 224409 w 309398"/>
                      <a:gd name="connsiteY27" fmla="*/ 20798 h 301499"/>
                      <a:gd name="connsiteX28" fmla="*/ 217837 w 309398"/>
                      <a:gd name="connsiteY28" fmla="*/ 17845 h 301499"/>
                      <a:gd name="connsiteX29" fmla="*/ 214884 w 309398"/>
                      <a:gd name="connsiteY29" fmla="*/ 24417 h 301499"/>
                      <a:gd name="connsiteX30" fmla="*/ 229648 w 309398"/>
                      <a:gd name="connsiteY30" fmla="*/ 63755 h 301499"/>
                      <a:gd name="connsiteX31" fmla="*/ 229933 w 309398"/>
                      <a:gd name="connsiteY31" fmla="*/ 64232 h 301499"/>
                      <a:gd name="connsiteX32" fmla="*/ 204121 w 309398"/>
                      <a:gd name="connsiteY32" fmla="*/ 90044 h 301499"/>
                      <a:gd name="connsiteX33" fmla="*/ 121729 w 309398"/>
                      <a:gd name="connsiteY33" fmla="*/ 57850 h 301499"/>
                      <a:gd name="connsiteX34" fmla="*/ 0 w 309398"/>
                      <a:gd name="connsiteY34" fmla="*/ 179579 h 301499"/>
                      <a:gd name="connsiteX35" fmla="*/ 121825 w 309398"/>
                      <a:gd name="connsiteY35" fmla="*/ 301499 h 301499"/>
                      <a:gd name="connsiteX36" fmla="*/ 121825 w 309398"/>
                      <a:gd name="connsiteY36" fmla="*/ 68232 h 301499"/>
                      <a:gd name="connsiteX37" fmla="*/ 196977 w 309398"/>
                      <a:gd name="connsiteY37" fmla="*/ 97379 h 301499"/>
                      <a:gd name="connsiteX38" fmla="*/ 172878 w 309398"/>
                      <a:gd name="connsiteY38" fmla="*/ 121477 h 301499"/>
                      <a:gd name="connsiteX39" fmla="*/ 121825 w 309398"/>
                      <a:gd name="connsiteY39" fmla="*/ 102236 h 301499"/>
                      <a:gd name="connsiteX40" fmla="*/ 44291 w 309398"/>
                      <a:gd name="connsiteY40" fmla="*/ 179770 h 301499"/>
                      <a:gd name="connsiteX41" fmla="*/ 121825 w 309398"/>
                      <a:gd name="connsiteY41" fmla="*/ 257303 h 301499"/>
                      <a:gd name="connsiteX42" fmla="*/ 199358 w 309398"/>
                      <a:gd name="connsiteY42" fmla="*/ 179770 h 301499"/>
                      <a:gd name="connsiteX43" fmla="*/ 180118 w 309398"/>
                      <a:gd name="connsiteY43" fmla="*/ 128716 h 301499"/>
                      <a:gd name="connsiteX44" fmla="*/ 204216 w 309398"/>
                      <a:gd name="connsiteY44" fmla="*/ 104618 h 301499"/>
                      <a:gd name="connsiteX45" fmla="*/ 233363 w 309398"/>
                      <a:gd name="connsiteY45" fmla="*/ 179770 h 301499"/>
                      <a:gd name="connsiteX46" fmla="*/ 121825 w 309398"/>
                      <a:gd name="connsiteY46" fmla="*/ 291308 h 301499"/>
                      <a:gd name="connsiteX47" fmla="*/ 10287 w 309398"/>
                      <a:gd name="connsiteY47" fmla="*/ 179770 h 301499"/>
                      <a:gd name="connsiteX48" fmla="*/ 121825 w 309398"/>
                      <a:gd name="connsiteY48" fmla="*/ 68232 h 301499"/>
                      <a:gd name="connsiteX49" fmla="*/ 118205 w 309398"/>
                      <a:gd name="connsiteY49" fmla="*/ 183294 h 301499"/>
                      <a:gd name="connsiteX50" fmla="*/ 121825 w 309398"/>
                      <a:gd name="connsiteY50" fmla="*/ 184818 h 301499"/>
                      <a:gd name="connsiteX51" fmla="*/ 125444 w 309398"/>
                      <a:gd name="connsiteY51" fmla="*/ 183294 h 301499"/>
                      <a:gd name="connsiteX52" fmla="*/ 141160 w 309398"/>
                      <a:gd name="connsiteY52" fmla="*/ 167578 h 301499"/>
                      <a:gd name="connsiteX53" fmla="*/ 144685 w 309398"/>
                      <a:gd name="connsiteY53" fmla="*/ 179675 h 301499"/>
                      <a:gd name="connsiteX54" fmla="*/ 121825 w 309398"/>
                      <a:gd name="connsiteY54" fmla="*/ 202535 h 301499"/>
                      <a:gd name="connsiteX55" fmla="*/ 98964 w 309398"/>
                      <a:gd name="connsiteY55" fmla="*/ 179675 h 301499"/>
                      <a:gd name="connsiteX56" fmla="*/ 121825 w 309398"/>
                      <a:gd name="connsiteY56" fmla="*/ 156815 h 301499"/>
                      <a:gd name="connsiteX57" fmla="*/ 133921 w 309398"/>
                      <a:gd name="connsiteY57" fmla="*/ 160339 h 301499"/>
                      <a:gd name="connsiteX58" fmla="*/ 118205 w 309398"/>
                      <a:gd name="connsiteY58" fmla="*/ 176055 h 301499"/>
                      <a:gd name="connsiteX59" fmla="*/ 118205 w 309398"/>
                      <a:gd name="connsiteY59" fmla="*/ 183294 h 301499"/>
                      <a:gd name="connsiteX60" fmla="*/ 141255 w 309398"/>
                      <a:gd name="connsiteY60" fmla="*/ 153100 h 301499"/>
                      <a:gd name="connsiteX61" fmla="*/ 121825 w 309398"/>
                      <a:gd name="connsiteY61" fmla="*/ 146718 h 301499"/>
                      <a:gd name="connsiteX62" fmla="*/ 88772 w 309398"/>
                      <a:gd name="connsiteY62" fmla="*/ 179770 h 301499"/>
                      <a:gd name="connsiteX63" fmla="*/ 121825 w 309398"/>
                      <a:gd name="connsiteY63" fmla="*/ 212822 h 301499"/>
                      <a:gd name="connsiteX64" fmla="*/ 154876 w 309398"/>
                      <a:gd name="connsiteY64" fmla="*/ 179770 h 301499"/>
                      <a:gd name="connsiteX65" fmla="*/ 148494 w 309398"/>
                      <a:gd name="connsiteY65" fmla="*/ 160339 h 301499"/>
                      <a:gd name="connsiteX66" fmla="*/ 172783 w 309398"/>
                      <a:gd name="connsiteY66" fmla="*/ 136050 h 301499"/>
                      <a:gd name="connsiteX67" fmla="*/ 189071 w 309398"/>
                      <a:gd name="connsiteY67" fmla="*/ 179865 h 301499"/>
                      <a:gd name="connsiteX68" fmla="*/ 121825 w 309398"/>
                      <a:gd name="connsiteY68" fmla="*/ 247112 h 301499"/>
                      <a:gd name="connsiteX69" fmla="*/ 54483 w 309398"/>
                      <a:gd name="connsiteY69" fmla="*/ 179865 h 301499"/>
                      <a:gd name="connsiteX70" fmla="*/ 121825 w 309398"/>
                      <a:gd name="connsiteY70" fmla="*/ 112619 h 301499"/>
                      <a:gd name="connsiteX71" fmla="*/ 165639 w 309398"/>
                      <a:gd name="connsiteY71" fmla="*/ 128906 h 301499"/>
                      <a:gd name="connsiteX72" fmla="*/ 141255 w 309398"/>
                      <a:gd name="connsiteY72" fmla="*/ 153100 h 301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</a:cxnLst>
                    <a:rect l="l" t="t" r="r" b="b"/>
                    <a:pathLst>
                      <a:path w="309398" h="301499">
                        <a:moveTo>
                          <a:pt x="121825" y="301499"/>
                        </a:moveTo>
                        <a:cubicBezTo>
                          <a:pt x="188976" y="301499"/>
                          <a:pt x="243554" y="246921"/>
                          <a:pt x="243554" y="179770"/>
                        </a:cubicBezTo>
                        <a:cubicBezTo>
                          <a:pt x="243554" y="148052"/>
                          <a:pt x="231362" y="119096"/>
                          <a:pt x="211360" y="97379"/>
                        </a:cubicBezTo>
                        <a:lnTo>
                          <a:pt x="234315" y="74423"/>
                        </a:lnTo>
                        <a:cubicBezTo>
                          <a:pt x="235172" y="75566"/>
                          <a:pt x="236410" y="76424"/>
                          <a:pt x="237934" y="76519"/>
                        </a:cubicBezTo>
                        <a:lnTo>
                          <a:pt x="285845" y="81758"/>
                        </a:lnTo>
                        <a:cubicBezTo>
                          <a:pt x="286035" y="81758"/>
                          <a:pt x="286226" y="81758"/>
                          <a:pt x="286416" y="81758"/>
                        </a:cubicBezTo>
                        <a:cubicBezTo>
                          <a:pt x="288988" y="81758"/>
                          <a:pt x="291179" y="79853"/>
                          <a:pt x="291465" y="77186"/>
                        </a:cubicBezTo>
                        <a:cubicBezTo>
                          <a:pt x="291751" y="74423"/>
                          <a:pt x="289750" y="71852"/>
                          <a:pt x="286988" y="71566"/>
                        </a:cubicBezTo>
                        <a:lnTo>
                          <a:pt x="242030" y="66613"/>
                        </a:lnTo>
                        <a:lnTo>
                          <a:pt x="255175" y="53468"/>
                        </a:lnTo>
                        <a:cubicBezTo>
                          <a:pt x="255365" y="53564"/>
                          <a:pt x="255555" y="53564"/>
                          <a:pt x="255841" y="53659"/>
                        </a:cubicBezTo>
                        <a:lnTo>
                          <a:pt x="303752" y="58898"/>
                        </a:lnTo>
                        <a:cubicBezTo>
                          <a:pt x="303943" y="58898"/>
                          <a:pt x="304133" y="58898"/>
                          <a:pt x="304323" y="58898"/>
                        </a:cubicBezTo>
                        <a:cubicBezTo>
                          <a:pt x="306895" y="58898"/>
                          <a:pt x="309086" y="56993"/>
                          <a:pt x="309372" y="54326"/>
                        </a:cubicBezTo>
                        <a:cubicBezTo>
                          <a:pt x="309657" y="51563"/>
                          <a:pt x="307657" y="48992"/>
                          <a:pt x="304895" y="48706"/>
                        </a:cubicBezTo>
                        <a:lnTo>
                          <a:pt x="264414" y="44229"/>
                        </a:lnTo>
                        <a:lnTo>
                          <a:pt x="288988" y="19655"/>
                        </a:lnTo>
                        <a:cubicBezTo>
                          <a:pt x="290989" y="17654"/>
                          <a:pt x="290989" y="14416"/>
                          <a:pt x="288988" y="12416"/>
                        </a:cubicBezTo>
                        <a:cubicBezTo>
                          <a:pt x="286988" y="10415"/>
                          <a:pt x="283750" y="10415"/>
                          <a:pt x="281749" y="12416"/>
                        </a:cubicBezTo>
                        <a:lnTo>
                          <a:pt x="256508" y="37657"/>
                        </a:lnTo>
                        <a:lnTo>
                          <a:pt x="243173" y="3272"/>
                        </a:lnTo>
                        <a:cubicBezTo>
                          <a:pt x="242125" y="605"/>
                          <a:pt x="239173" y="-634"/>
                          <a:pt x="236601" y="319"/>
                        </a:cubicBezTo>
                        <a:cubicBezTo>
                          <a:pt x="233934" y="1367"/>
                          <a:pt x="232696" y="4319"/>
                          <a:pt x="233648" y="6891"/>
                        </a:cubicBezTo>
                        <a:lnTo>
                          <a:pt x="248412" y="45086"/>
                        </a:lnTo>
                        <a:cubicBezTo>
                          <a:pt x="248507" y="45182"/>
                          <a:pt x="248602" y="45372"/>
                          <a:pt x="248602" y="45467"/>
                        </a:cubicBezTo>
                        <a:lnTo>
                          <a:pt x="237744" y="56326"/>
                        </a:lnTo>
                        <a:lnTo>
                          <a:pt x="224409" y="20798"/>
                        </a:lnTo>
                        <a:cubicBezTo>
                          <a:pt x="223456" y="18131"/>
                          <a:pt x="220503" y="16797"/>
                          <a:pt x="217837" y="17845"/>
                        </a:cubicBezTo>
                        <a:cubicBezTo>
                          <a:pt x="215169" y="18797"/>
                          <a:pt x="213836" y="21750"/>
                          <a:pt x="214884" y="24417"/>
                        </a:cubicBezTo>
                        <a:lnTo>
                          <a:pt x="229648" y="63755"/>
                        </a:lnTo>
                        <a:cubicBezTo>
                          <a:pt x="229743" y="63946"/>
                          <a:pt x="229838" y="64041"/>
                          <a:pt x="229933" y="64232"/>
                        </a:cubicBezTo>
                        <a:lnTo>
                          <a:pt x="204121" y="90044"/>
                        </a:lnTo>
                        <a:cubicBezTo>
                          <a:pt x="182403" y="70042"/>
                          <a:pt x="153543" y="57850"/>
                          <a:pt x="121729" y="57850"/>
                        </a:cubicBezTo>
                        <a:cubicBezTo>
                          <a:pt x="54578" y="57850"/>
                          <a:pt x="0" y="112428"/>
                          <a:pt x="0" y="179579"/>
                        </a:cubicBezTo>
                        <a:cubicBezTo>
                          <a:pt x="95" y="246826"/>
                          <a:pt x="54673" y="301499"/>
                          <a:pt x="121825" y="301499"/>
                        </a:cubicBezTo>
                        <a:close/>
                        <a:moveTo>
                          <a:pt x="121825" y="68232"/>
                        </a:moveTo>
                        <a:cubicBezTo>
                          <a:pt x="150780" y="68232"/>
                          <a:pt x="177165" y="79281"/>
                          <a:pt x="196977" y="97379"/>
                        </a:cubicBezTo>
                        <a:lnTo>
                          <a:pt x="172878" y="121477"/>
                        </a:lnTo>
                        <a:cubicBezTo>
                          <a:pt x="159258" y="109475"/>
                          <a:pt x="141351" y="102236"/>
                          <a:pt x="121825" y="102236"/>
                        </a:cubicBezTo>
                        <a:cubicBezTo>
                          <a:pt x="79057" y="102236"/>
                          <a:pt x="44291" y="137003"/>
                          <a:pt x="44291" y="179770"/>
                        </a:cubicBezTo>
                        <a:cubicBezTo>
                          <a:pt x="44291" y="222537"/>
                          <a:pt x="79057" y="257303"/>
                          <a:pt x="121825" y="257303"/>
                        </a:cubicBezTo>
                        <a:cubicBezTo>
                          <a:pt x="164592" y="257303"/>
                          <a:pt x="199358" y="222537"/>
                          <a:pt x="199358" y="179770"/>
                        </a:cubicBezTo>
                        <a:cubicBezTo>
                          <a:pt x="199358" y="160244"/>
                          <a:pt x="192119" y="142432"/>
                          <a:pt x="180118" y="128716"/>
                        </a:cubicBezTo>
                        <a:lnTo>
                          <a:pt x="204216" y="104618"/>
                        </a:lnTo>
                        <a:cubicBezTo>
                          <a:pt x="222313" y="124430"/>
                          <a:pt x="233363" y="150814"/>
                          <a:pt x="233363" y="179770"/>
                        </a:cubicBezTo>
                        <a:cubicBezTo>
                          <a:pt x="233363" y="241301"/>
                          <a:pt x="183356" y="291308"/>
                          <a:pt x="121825" y="291308"/>
                        </a:cubicBezTo>
                        <a:cubicBezTo>
                          <a:pt x="60293" y="291308"/>
                          <a:pt x="10287" y="241301"/>
                          <a:pt x="10287" y="179770"/>
                        </a:cubicBezTo>
                        <a:cubicBezTo>
                          <a:pt x="10287" y="118238"/>
                          <a:pt x="60293" y="68232"/>
                          <a:pt x="121825" y="68232"/>
                        </a:cubicBezTo>
                        <a:close/>
                        <a:moveTo>
                          <a:pt x="118205" y="183294"/>
                        </a:moveTo>
                        <a:cubicBezTo>
                          <a:pt x="119157" y="184342"/>
                          <a:pt x="120491" y="184818"/>
                          <a:pt x="121825" y="184818"/>
                        </a:cubicBezTo>
                        <a:cubicBezTo>
                          <a:pt x="123158" y="184818"/>
                          <a:pt x="124396" y="184342"/>
                          <a:pt x="125444" y="183294"/>
                        </a:cubicBezTo>
                        <a:lnTo>
                          <a:pt x="141160" y="167578"/>
                        </a:lnTo>
                        <a:cubicBezTo>
                          <a:pt x="143351" y="171102"/>
                          <a:pt x="144685" y="175198"/>
                          <a:pt x="144685" y="179675"/>
                        </a:cubicBezTo>
                        <a:cubicBezTo>
                          <a:pt x="144685" y="192248"/>
                          <a:pt x="134398" y="202535"/>
                          <a:pt x="121825" y="202535"/>
                        </a:cubicBezTo>
                        <a:cubicBezTo>
                          <a:pt x="109251" y="202535"/>
                          <a:pt x="98964" y="192248"/>
                          <a:pt x="98964" y="179675"/>
                        </a:cubicBezTo>
                        <a:cubicBezTo>
                          <a:pt x="98964" y="167102"/>
                          <a:pt x="109251" y="156815"/>
                          <a:pt x="121825" y="156815"/>
                        </a:cubicBezTo>
                        <a:cubicBezTo>
                          <a:pt x="126301" y="156815"/>
                          <a:pt x="130397" y="158148"/>
                          <a:pt x="133921" y="160339"/>
                        </a:cubicBezTo>
                        <a:lnTo>
                          <a:pt x="118205" y="176055"/>
                        </a:lnTo>
                        <a:cubicBezTo>
                          <a:pt x="116205" y="178151"/>
                          <a:pt x="116205" y="181389"/>
                          <a:pt x="118205" y="183294"/>
                        </a:cubicBezTo>
                        <a:close/>
                        <a:moveTo>
                          <a:pt x="141255" y="153100"/>
                        </a:moveTo>
                        <a:cubicBezTo>
                          <a:pt x="135826" y="149099"/>
                          <a:pt x="129064" y="146718"/>
                          <a:pt x="121825" y="146718"/>
                        </a:cubicBezTo>
                        <a:cubicBezTo>
                          <a:pt x="103632" y="146718"/>
                          <a:pt x="88772" y="161577"/>
                          <a:pt x="88772" y="179770"/>
                        </a:cubicBezTo>
                        <a:cubicBezTo>
                          <a:pt x="88772" y="197963"/>
                          <a:pt x="103632" y="212822"/>
                          <a:pt x="121825" y="212822"/>
                        </a:cubicBezTo>
                        <a:cubicBezTo>
                          <a:pt x="140112" y="212822"/>
                          <a:pt x="154876" y="197963"/>
                          <a:pt x="154876" y="179770"/>
                        </a:cubicBezTo>
                        <a:cubicBezTo>
                          <a:pt x="154876" y="172531"/>
                          <a:pt x="152495" y="165768"/>
                          <a:pt x="148494" y="160339"/>
                        </a:cubicBezTo>
                        <a:lnTo>
                          <a:pt x="172783" y="136050"/>
                        </a:lnTo>
                        <a:cubicBezTo>
                          <a:pt x="182880" y="147861"/>
                          <a:pt x="189071" y="163101"/>
                          <a:pt x="189071" y="179865"/>
                        </a:cubicBezTo>
                        <a:cubicBezTo>
                          <a:pt x="189071" y="217013"/>
                          <a:pt x="158877" y="247112"/>
                          <a:pt x="121825" y="247112"/>
                        </a:cubicBezTo>
                        <a:cubicBezTo>
                          <a:pt x="84677" y="247112"/>
                          <a:pt x="54483" y="216917"/>
                          <a:pt x="54483" y="179865"/>
                        </a:cubicBezTo>
                        <a:cubicBezTo>
                          <a:pt x="54483" y="142813"/>
                          <a:pt x="84677" y="112619"/>
                          <a:pt x="121825" y="112619"/>
                        </a:cubicBezTo>
                        <a:cubicBezTo>
                          <a:pt x="138493" y="112619"/>
                          <a:pt x="153828" y="118715"/>
                          <a:pt x="165639" y="128906"/>
                        </a:cubicBezTo>
                        <a:lnTo>
                          <a:pt x="141255" y="15310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56" name="Graphic 4">
                    <a:extLst>
                      <a:ext uri="{FF2B5EF4-FFF2-40B4-BE49-F238E27FC236}">
                        <a16:creationId xmlns:a16="http://schemas.microsoft.com/office/drawing/2014/main" id="{B78488AA-7D66-4B4F-B6D7-E044BEDD896C}"/>
                      </a:ext>
                    </a:extLst>
                  </p:cNvPr>
                  <p:cNvGrpSpPr/>
                  <p:nvPr/>
                </p:nvGrpSpPr>
                <p:grpSpPr>
                  <a:xfrm>
                    <a:off x="5887878" y="4943951"/>
                    <a:ext cx="185170" cy="287369"/>
                    <a:chOff x="5887878" y="4943951"/>
                    <a:chExt cx="185170" cy="287369"/>
                  </a:xfrm>
                  <a:solidFill>
                    <a:srgbClr val="FFFFFF"/>
                  </a:solidFill>
                </p:grpSpPr>
                <p:sp>
                  <p:nvSpPr>
                    <p:cNvPr id="257" name="Freeform: Shape 256">
                      <a:extLst>
                        <a:ext uri="{FF2B5EF4-FFF2-40B4-BE49-F238E27FC236}">
                          <a16:creationId xmlns:a16="http://schemas.microsoft.com/office/drawing/2014/main" id="{E3552534-2557-45F8-824C-4A19721AEE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5117" y="5160751"/>
                      <a:ext cx="177932" cy="70568"/>
                    </a:xfrm>
                    <a:custGeom>
                      <a:avLst/>
                      <a:gdLst>
                        <a:gd name="connsiteX0" fmla="*/ 177928 w 177932"/>
                        <a:gd name="connsiteY0" fmla="*/ 53519 h 70568"/>
                        <a:gd name="connsiteX1" fmla="*/ 160687 w 177932"/>
                        <a:gd name="connsiteY1" fmla="*/ 7323 h 70568"/>
                        <a:gd name="connsiteX2" fmla="*/ 154305 w 177932"/>
                        <a:gd name="connsiteY2" fmla="*/ 7037 h 70568"/>
                        <a:gd name="connsiteX3" fmla="*/ 116681 w 177932"/>
                        <a:gd name="connsiteY3" fmla="*/ 7132 h 70568"/>
                        <a:gd name="connsiteX4" fmla="*/ 110300 w 177932"/>
                        <a:gd name="connsiteY4" fmla="*/ 7228 h 70568"/>
                        <a:gd name="connsiteX5" fmla="*/ 104870 w 177932"/>
                        <a:gd name="connsiteY5" fmla="*/ 13323 h 70568"/>
                        <a:gd name="connsiteX6" fmla="*/ 94869 w 177932"/>
                        <a:gd name="connsiteY6" fmla="*/ 1417 h 70568"/>
                        <a:gd name="connsiteX7" fmla="*/ 88488 w 177932"/>
                        <a:gd name="connsiteY7" fmla="*/ 1131 h 70568"/>
                        <a:gd name="connsiteX8" fmla="*/ 32100 w 177932"/>
                        <a:gd name="connsiteY8" fmla="*/ 1131 h 70568"/>
                        <a:gd name="connsiteX9" fmla="*/ 25718 w 177932"/>
                        <a:gd name="connsiteY9" fmla="*/ 1227 h 70568"/>
                        <a:gd name="connsiteX10" fmla="*/ 0 w 177932"/>
                        <a:gd name="connsiteY10" fmla="*/ 65616 h 70568"/>
                        <a:gd name="connsiteX11" fmla="*/ 1429 w 177932"/>
                        <a:gd name="connsiteY11" fmla="*/ 69140 h 70568"/>
                        <a:gd name="connsiteX12" fmla="*/ 4953 w 177932"/>
                        <a:gd name="connsiteY12" fmla="*/ 70569 h 70568"/>
                        <a:gd name="connsiteX13" fmla="*/ 113824 w 177932"/>
                        <a:gd name="connsiteY13" fmla="*/ 70569 h 70568"/>
                        <a:gd name="connsiteX14" fmla="*/ 118777 w 177932"/>
                        <a:gd name="connsiteY14" fmla="*/ 65806 h 70568"/>
                        <a:gd name="connsiteX15" fmla="*/ 118586 w 177932"/>
                        <a:gd name="connsiteY15" fmla="*/ 58281 h 70568"/>
                        <a:gd name="connsiteX16" fmla="*/ 172879 w 177932"/>
                        <a:gd name="connsiteY16" fmla="*/ 58281 h 70568"/>
                        <a:gd name="connsiteX17" fmla="*/ 177928 w 177932"/>
                        <a:gd name="connsiteY17" fmla="*/ 53519 h 70568"/>
                        <a:gd name="connsiteX18" fmla="*/ 10287 w 177932"/>
                        <a:gd name="connsiteY18" fmla="*/ 60758 h 70568"/>
                        <a:gd name="connsiteX19" fmla="*/ 29623 w 177932"/>
                        <a:gd name="connsiteY19" fmla="*/ 11514 h 70568"/>
                        <a:gd name="connsiteX20" fmla="*/ 90964 w 177932"/>
                        <a:gd name="connsiteY20" fmla="*/ 11323 h 70568"/>
                        <a:gd name="connsiteX21" fmla="*/ 108871 w 177932"/>
                        <a:gd name="connsiteY21" fmla="*/ 60758 h 70568"/>
                        <a:gd name="connsiteX22" fmla="*/ 10287 w 177932"/>
                        <a:gd name="connsiteY22" fmla="*/ 60758 h 70568"/>
                        <a:gd name="connsiteX23" fmla="*/ 117634 w 177932"/>
                        <a:gd name="connsiteY23" fmla="*/ 48376 h 70568"/>
                        <a:gd name="connsiteX24" fmla="*/ 110300 w 177932"/>
                        <a:gd name="connsiteY24" fmla="*/ 23039 h 70568"/>
                        <a:gd name="connsiteX25" fmla="*/ 114300 w 177932"/>
                        <a:gd name="connsiteY25" fmla="*/ 17419 h 70568"/>
                        <a:gd name="connsiteX26" fmla="*/ 156686 w 177932"/>
                        <a:gd name="connsiteY26" fmla="*/ 17324 h 70568"/>
                        <a:gd name="connsiteX27" fmla="*/ 167831 w 177932"/>
                        <a:gd name="connsiteY27" fmla="*/ 48376 h 70568"/>
                        <a:gd name="connsiteX28" fmla="*/ 117634 w 177932"/>
                        <a:gd name="connsiteY28" fmla="*/ 48376 h 705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177932" h="70568">
                          <a:moveTo>
                            <a:pt x="177928" y="53519"/>
                          </a:moveTo>
                          <a:cubicBezTo>
                            <a:pt x="177928" y="52281"/>
                            <a:pt x="178689" y="23801"/>
                            <a:pt x="160687" y="7323"/>
                          </a:cubicBezTo>
                          <a:cubicBezTo>
                            <a:pt x="158878" y="5703"/>
                            <a:pt x="156210" y="5608"/>
                            <a:pt x="154305" y="7037"/>
                          </a:cubicBezTo>
                          <a:cubicBezTo>
                            <a:pt x="153544" y="7608"/>
                            <a:pt x="134588" y="21610"/>
                            <a:pt x="116681" y="7132"/>
                          </a:cubicBezTo>
                          <a:cubicBezTo>
                            <a:pt x="114777" y="5608"/>
                            <a:pt x="112109" y="5608"/>
                            <a:pt x="110300" y="7228"/>
                          </a:cubicBezTo>
                          <a:cubicBezTo>
                            <a:pt x="110014" y="7418"/>
                            <a:pt x="107728" y="9513"/>
                            <a:pt x="104870" y="13323"/>
                          </a:cubicBezTo>
                          <a:cubicBezTo>
                            <a:pt x="102108" y="9037"/>
                            <a:pt x="98775" y="5037"/>
                            <a:pt x="94869" y="1417"/>
                          </a:cubicBezTo>
                          <a:cubicBezTo>
                            <a:pt x="93059" y="-202"/>
                            <a:pt x="90393" y="-297"/>
                            <a:pt x="88488" y="1131"/>
                          </a:cubicBezTo>
                          <a:cubicBezTo>
                            <a:pt x="87345" y="2084"/>
                            <a:pt x="58960" y="23039"/>
                            <a:pt x="32100" y="1131"/>
                          </a:cubicBezTo>
                          <a:cubicBezTo>
                            <a:pt x="30195" y="-393"/>
                            <a:pt x="27527" y="-393"/>
                            <a:pt x="25718" y="1227"/>
                          </a:cubicBezTo>
                          <a:cubicBezTo>
                            <a:pt x="24670" y="2084"/>
                            <a:pt x="667" y="23515"/>
                            <a:pt x="0" y="65616"/>
                          </a:cubicBezTo>
                          <a:cubicBezTo>
                            <a:pt x="0" y="66949"/>
                            <a:pt x="477" y="68187"/>
                            <a:pt x="1429" y="69140"/>
                          </a:cubicBezTo>
                          <a:cubicBezTo>
                            <a:pt x="2381" y="70093"/>
                            <a:pt x="3620" y="70569"/>
                            <a:pt x="4953" y="70569"/>
                          </a:cubicBezTo>
                          <a:lnTo>
                            <a:pt x="113824" y="70569"/>
                          </a:lnTo>
                          <a:cubicBezTo>
                            <a:pt x="116491" y="70569"/>
                            <a:pt x="118682" y="68473"/>
                            <a:pt x="118777" y="65806"/>
                          </a:cubicBezTo>
                          <a:cubicBezTo>
                            <a:pt x="118777" y="65425"/>
                            <a:pt x="118872" y="62568"/>
                            <a:pt x="118586" y="58281"/>
                          </a:cubicBezTo>
                          <a:lnTo>
                            <a:pt x="172879" y="58281"/>
                          </a:lnTo>
                          <a:cubicBezTo>
                            <a:pt x="175641" y="58281"/>
                            <a:pt x="177832" y="56186"/>
                            <a:pt x="177928" y="53519"/>
                          </a:cubicBezTo>
                          <a:close/>
                          <a:moveTo>
                            <a:pt x="10287" y="60758"/>
                          </a:moveTo>
                          <a:cubicBezTo>
                            <a:pt x="12002" y="34374"/>
                            <a:pt x="24099" y="17800"/>
                            <a:pt x="29623" y="11514"/>
                          </a:cubicBezTo>
                          <a:cubicBezTo>
                            <a:pt x="55340" y="29421"/>
                            <a:pt x="81534" y="17038"/>
                            <a:pt x="90964" y="11323"/>
                          </a:cubicBezTo>
                          <a:cubicBezTo>
                            <a:pt x="105537" y="27039"/>
                            <a:pt x="108395" y="50661"/>
                            <a:pt x="108871" y="60758"/>
                          </a:cubicBezTo>
                          <a:lnTo>
                            <a:pt x="10287" y="60758"/>
                          </a:lnTo>
                          <a:close/>
                          <a:moveTo>
                            <a:pt x="117634" y="48376"/>
                          </a:moveTo>
                          <a:cubicBezTo>
                            <a:pt x="116491" y="40946"/>
                            <a:pt x="114300" y="31897"/>
                            <a:pt x="110300" y="23039"/>
                          </a:cubicBezTo>
                          <a:cubicBezTo>
                            <a:pt x="111729" y="20658"/>
                            <a:pt x="113157" y="18753"/>
                            <a:pt x="114300" y="17419"/>
                          </a:cubicBezTo>
                          <a:cubicBezTo>
                            <a:pt x="130207" y="27706"/>
                            <a:pt x="147161" y="22944"/>
                            <a:pt x="156686" y="17324"/>
                          </a:cubicBezTo>
                          <a:cubicBezTo>
                            <a:pt x="165164" y="27135"/>
                            <a:pt x="167354" y="41136"/>
                            <a:pt x="167831" y="48376"/>
                          </a:cubicBezTo>
                          <a:lnTo>
                            <a:pt x="117634" y="48376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" name="Freeform: Shape 257">
                      <a:extLst>
                        <a:ext uri="{FF2B5EF4-FFF2-40B4-BE49-F238E27FC236}">
                          <a16:creationId xmlns:a16="http://schemas.microsoft.com/office/drawing/2014/main" id="{1D5E9A40-9C5A-4618-8B8B-7BE8D07E6C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3223" y="4996910"/>
                      <a:ext cx="89535" cy="78105"/>
                    </a:xfrm>
                    <a:custGeom>
                      <a:avLst/>
                      <a:gdLst>
                        <a:gd name="connsiteX0" fmla="*/ 38577 w 89535"/>
                        <a:gd name="connsiteY0" fmla="*/ 42386 h 78105"/>
                        <a:gd name="connsiteX1" fmla="*/ 0 w 89535"/>
                        <a:gd name="connsiteY1" fmla="*/ 42386 h 78105"/>
                        <a:gd name="connsiteX2" fmla="*/ 0 w 89535"/>
                        <a:gd name="connsiteY2" fmla="*/ 54578 h 78105"/>
                        <a:gd name="connsiteX3" fmla="*/ 11049 w 89535"/>
                        <a:gd name="connsiteY3" fmla="*/ 65627 h 78105"/>
                        <a:gd name="connsiteX4" fmla="*/ 45339 w 89535"/>
                        <a:gd name="connsiteY4" fmla="*/ 65627 h 78105"/>
                        <a:gd name="connsiteX5" fmla="*/ 55055 w 89535"/>
                        <a:gd name="connsiteY5" fmla="*/ 76867 h 78105"/>
                        <a:gd name="connsiteX6" fmla="*/ 57817 w 89535"/>
                        <a:gd name="connsiteY6" fmla="*/ 78105 h 78105"/>
                        <a:gd name="connsiteX7" fmla="*/ 59246 w 89535"/>
                        <a:gd name="connsiteY7" fmla="*/ 77819 h 78105"/>
                        <a:gd name="connsiteX8" fmla="*/ 61532 w 89535"/>
                        <a:gd name="connsiteY8" fmla="*/ 74105 h 78105"/>
                        <a:gd name="connsiteX9" fmla="*/ 60865 w 89535"/>
                        <a:gd name="connsiteY9" fmla="*/ 65627 h 78105"/>
                        <a:gd name="connsiteX10" fmla="*/ 78486 w 89535"/>
                        <a:gd name="connsiteY10" fmla="*/ 65627 h 78105"/>
                        <a:gd name="connsiteX11" fmla="*/ 89535 w 89535"/>
                        <a:gd name="connsiteY11" fmla="*/ 54578 h 78105"/>
                        <a:gd name="connsiteX12" fmla="*/ 89535 w 89535"/>
                        <a:gd name="connsiteY12" fmla="*/ 11049 h 78105"/>
                        <a:gd name="connsiteX13" fmla="*/ 78486 w 89535"/>
                        <a:gd name="connsiteY13" fmla="*/ 0 h 78105"/>
                        <a:gd name="connsiteX14" fmla="*/ 54483 w 89535"/>
                        <a:gd name="connsiteY14" fmla="*/ 0 h 78105"/>
                        <a:gd name="connsiteX15" fmla="*/ 54483 w 89535"/>
                        <a:gd name="connsiteY15" fmla="*/ 26384 h 78105"/>
                        <a:gd name="connsiteX16" fmla="*/ 38577 w 89535"/>
                        <a:gd name="connsiteY16" fmla="*/ 42386 h 78105"/>
                        <a:gd name="connsiteX17" fmla="*/ 55436 w 89535"/>
                        <a:gd name="connsiteY17" fmla="*/ 26670 h 78105"/>
                        <a:gd name="connsiteX18" fmla="*/ 55436 w 89535"/>
                        <a:gd name="connsiteY18" fmla="*/ 7430 h 78105"/>
                        <a:gd name="connsiteX19" fmla="*/ 78581 w 89535"/>
                        <a:gd name="connsiteY19" fmla="*/ 7430 h 78105"/>
                        <a:gd name="connsiteX20" fmla="*/ 82201 w 89535"/>
                        <a:gd name="connsiteY20" fmla="*/ 11049 h 78105"/>
                        <a:gd name="connsiteX21" fmla="*/ 82201 w 89535"/>
                        <a:gd name="connsiteY21" fmla="*/ 54578 h 78105"/>
                        <a:gd name="connsiteX22" fmla="*/ 78581 w 89535"/>
                        <a:gd name="connsiteY22" fmla="*/ 58198 h 78105"/>
                        <a:gd name="connsiteX23" fmla="*/ 56960 w 89535"/>
                        <a:gd name="connsiteY23" fmla="*/ 58198 h 78105"/>
                        <a:gd name="connsiteX24" fmla="*/ 54197 w 89535"/>
                        <a:gd name="connsiteY24" fmla="*/ 59341 h 78105"/>
                        <a:gd name="connsiteX25" fmla="*/ 53245 w 89535"/>
                        <a:gd name="connsiteY25" fmla="*/ 62199 h 78105"/>
                        <a:gd name="connsiteX26" fmla="*/ 53340 w 89535"/>
                        <a:gd name="connsiteY26" fmla="*/ 63437 h 78105"/>
                        <a:gd name="connsiteX27" fmla="*/ 49816 w 89535"/>
                        <a:gd name="connsiteY27" fmla="*/ 59436 h 78105"/>
                        <a:gd name="connsiteX28" fmla="*/ 47054 w 89535"/>
                        <a:gd name="connsiteY28" fmla="*/ 58198 h 78105"/>
                        <a:gd name="connsiteX29" fmla="*/ 11049 w 89535"/>
                        <a:gd name="connsiteY29" fmla="*/ 58198 h 78105"/>
                        <a:gd name="connsiteX30" fmla="*/ 7430 w 89535"/>
                        <a:gd name="connsiteY30" fmla="*/ 54578 h 78105"/>
                        <a:gd name="connsiteX31" fmla="*/ 7430 w 89535"/>
                        <a:gd name="connsiteY31" fmla="*/ 42958 h 78105"/>
                        <a:gd name="connsiteX32" fmla="*/ 39148 w 89535"/>
                        <a:gd name="connsiteY32" fmla="*/ 42958 h 78105"/>
                        <a:gd name="connsiteX33" fmla="*/ 55436 w 89535"/>
                        <a:gd name="connsiteY33" fmla="*/ 26670 h 781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</a:cxnLst>
                      <a:rect l="l" t="t" r="r" b="b"/>
                      <a:pathLst>
                        <a:path w="89535" h="78105">
                          <a:moveTo>
                            <a:pt x="38577" y="42386"/>
                          </a:moveTo>
                          <a:lnTo>
                            <a:pt x="0" y="42386"/>
                          </a:lnTo>
                          <a:lnTo>
                            <a:pt x="0" y="54578"/>
                          </a:lnTo>
                          <a:cubicBezTo>
                            <a:pt x="0" y="60674"/>
                            <a:pt x="4953" y="65627"/>
                            <a:pt x="11049" y="65627"/>
                          </a:cubicBezTo>
                          <a:lnTo>
                            <a:pt x="45339" y="65627"/>
                          </a:lnTo>
                          <a:lnTo>
                            <a:pt x="55055" y="76867"/>
                          </a:lnTo>
                          <a:cubicBezTo>
                            <a:pt x="55817" y="77724"/>
                            <a:pt x="56769" y="78105"/>
                            <a:pt x="57817" y="78105"/>
                          </a:cubicBezTo>
                          <a:cubicBezTo>
                            <a:pt x="58294" y="78105"/>
                            <a:pt x="58770" y="78010"/>
                            <a:pt x="59246" y="77819"/>
                          </a:cubicBezTo>
                          <a:cubicBezTo>
                            <a:pt x="60770" y="77248"/>
                            <a:pt x="61627" y="75724"/>
                            <a:pt x="61532" y="74105"/>
                          </a:cubicBezTo>
                          <a:lnTo>
                            <a:pt x="60865" y="65627"/>
                          </a:lnTo>
                          <a:lnTo>
                            <a:pt x="78486" y="65627"/>
                          </a:lnTo>
                          <a:cubicBezTo>
                            <a:pt x="84582" y="65627"/>
                            <a:pt x="89535" y="60674"/>
                            <a:pt x="89535" y="54578"/>
                          </a:cubicBezTo>
                          <a:lnTo>
                            <a:pt x="89535" y="11049"/>
                          </a:lnTo>
                          <a:cubicBezTo>
                            <a:pt x="89535" y="4953"/>
                            <a:pt x="84582" y="0"/>
                            <a:pt x="78486" y="0"/>
                          </a:cubicBezTo>
                          <a:lnTo>
                            <a:pt x="54483" y="0"/>
                          </a:lnTo>
                          <a:lnTo>
                            <a:pt x="54483" y="26384"/>
                          </a:lnTo>
                          <a:cubicBezTo>
                            <a:pt x="54579" y="35243"/>
                            <a:pt x="47340" y="42386"/>
                            <a:pt x="38577" y="42386"/>
                          </a:cubicBezTo>
                          <a:close/>
                          <a:moveTo>
                            <a:pt x="55436" y="26670"/>
                          </a:moveTo>
                          <a:lnTo>
                            <a:pt x="55436" y="7430"/>
                          </a:lnTo>
                          <a:lnTo>
                            <a:pt x="78581" y="7430"/>
                          </a:lnTo>
                          <a:cubicBezTo>
                            <a:pt x="80582" y="7430"/>
                            <a:pt x="82201" y="9049"/>
                            <a:pt x="82201" y="11049"/>
                          </a:cubicBezTo>
                          <a:lnTo>
                            <a:pt x="82201" y="54578"/>
                          </a:lnTo>
                          <a:cubicBezTo>
                            <a:pt x="82201" y="56579"/>
                            <a:pt x="80582" y="58198"/>
                            <a:pt x="78581" y="58198"/>
                          </a:cubicBezTo>
                          <a:lnTo>
                            <a:pt x="56960" y="58198"/>
                          </a:lnTo>
                          <a:cubicBezTo>
                            <a:pt x="55912" y="58198"/>
                            <a:pt x="54959" y="58674"/>
                            <a:pt x="54197" y="59341"/>
                          </a:cubicBezTo>
                          <a:cubicBezTo>
                            <a:pt x="53531" y="60103"/>
                            <a:pt x="53150" y="61151"/>
                            <a:pt x="53245" y="62199"/>
                          </a:cubicBezTo>
                          <a:lnTo>
                            <a:pt x="53340" y="63437"/>
                          </a:lnTo>
                          <a:lnTo>
                            <a:pt x="49816" y="59436"/>
                          </a:lnTo>
                          <a:cubicBezTo>
                            <a:pt x="49149" y="58579"/>
                            <a:pt x="48102" y="58198"/>
                            <a:pt x="47054" y="58198"/>
                          </a:cubicBezTo>
                          <a:lnTo>
                            <a:pt x="11049" y="58198"/>
                          </a:lnTo>
                          <a:cubicBezTo>
                            <a:pt x="9049" y="58198"/>
                            <a:pt x="7430" y="56579"/>
                            <a:pt x="7430" y="54578"/>
                          </a:cubicBezTo>
                          <a:lnTo>
                            <a:pt x="7430" y="42958"/>
                          </a:lnTo>
                          <a:lnTo>
                            <a:pt x="39148" y="42958"/>
                          </a:lnTo>
                          <a:cubicBezTo>
                            <a:pt x="48102" y="42958"/>
                            <a:pt x="55436" y="35719"/>
                            <a:pt x="55436" y="2667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9" name="Freeform: Shape 258">
                      <a:extLst>
                        <a:ext uri="{FF2B5EF4-FFF2-40B4-BE49-F238E27FC236}">
                          <a16:creationId xmlns:a16="http://schemas.microsoft.com/office/drawing/2014/main" id="{4AF346FC-410F-4A11-8327-6146EFCDC1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7878" y="4943951"/>
                      <a:ext cx="149828" cy="115252"/>
                    </a:xfrm>
                    <a:custGeom>
                      <a:avLst/>
                      <a:gdLst>
                        <a:gd name="connsiteX0" fmla="*/ 0 w 149828"/>
                        <a:gd name="connsiteY0" fmla="*/ 79439 h 115252"/>
                        <a:gd name="connsiteX1" fmla="*/ 15907 w 149828"/>
                        <a:gd name="connsiteY1" fmla="*/ 95345 h 115252"/>
                        <a:gd name="connsiteX2" fmla="*/ 58769 w 149828"/>
                        <a:gd name="connsiteY2" fmla="*/ 95345 h 115252"/>
                        <a:gd name="connsiteX3" fmla="*/ 57531 w 149828"/>
                        <a:gd name="connsiteY3" fmla="*/ 110681 h 115252"/>
                        <a:gd name="connsiteX4" fmla="*/ 60103 w 149828"/>
                        <a:gd name="connsiteY4" fmla="*/ 114967 h 115252"/>
                        <a:gd name="connsiteX5" fmla="*/ 61722 w 149828"/>
                        <a:gd name="connsiteY5" fmla="*/ 115253 h 115252"/>
                        <a:gd name="connsiteX6" fmla="*/ 64960 w 149828"/>
                        <a:gd name="connsiteY6" fmla="*/ 113824 h 115252"/>
                        <a:gd name="connsiteX7" fmla="*/ 81057 w 149828"/>
                        <a:gd name="connsiteY7" fmla="*/ 95345 h 115252"/>
                        <a:gd name="connsiteX8" fmla="*/ 95345 w 149828"/>
                        <a:gd name="connsiteY8" fmla="*/ 95345 h 115252"/>
                        <a:gd name="connsiteX9" fmla="*/ 133921 w 149828"/>
                        <a:gd name="connsiteY9" fmla="*/ 95345 h 115252"/>
                        <a:gd name="connsiteX10" fmla="*/ 149828 w 149828"/>
                        <a:gd name="connsiteY10" fmla="*/ 79439 h 115252"/>
                        <a:gd name="connsiteX11" fmla="*/ 149828 w 149828"/>
                        <a:gd name="connsiteY11" fmla="*/ 53054 h 115252"/>
                        <a:gd name="connsiteX12" fmla="*/ 149828 w 149828"/>
                        <a:gd name="connsiteY12" fmla="*/ 15907 h 115252"/>
                        <a:gd name="connsiteX13" fmla="*/ 133921 w 149828"/>
                        <a:gd name="connsiteY13" fmla="*/ 0 h 115252"/>
                        <a:gd name="connsiteX14" fmla="*/ 15907 w 149828"/>
                        <a:gd name="connsiteY14" fmla="*/ 0 h 115252"/>
                        <a:gd name="connsiteX15" fmla="*/ 0 w 149828"/>
                        <a:gd name="connsiteY15" fmla="*/ 15907 h 115252"/>
                        <a:gd name="connsiteX16" fmla="*/ 0 w 149828"/>
                        <a:gd name="connsiteY16" fmla="*/ 79439 h 115252"/>
                        <a:gd name="connsiteX17" fmla="*/ 8477 w 149828"/>
                        <a:gd name="connsiteY17" fmla="*/ 15907 h 115252"/>
                        <a:gd name="connsiteX18" fmla="*/ 15907 w 149828"/>
                        <a:gd name="connsiteY18" fmla="*/ 8477 h 115252"/>
                        <a:gd name="connsiteX19" fmla="*/ 133921 w 149828"/>
                        <a:gd name="connsiteY19" fmla="*/ 8477 h 115252"/>
                        <a:gd name="connsiteX20" fmla="*/ 141351 w 149828"/>
                        <a:gd name="connsiteY20" fmla="*/ 15907 h 115252"/>
                        <a:gd name="connsiteX21" fmla="*/ 141351 w 149828"/>
                        <a:gd name="connsiteY21" fmla="*/ 79439 h 115252"/>
                        <a:gd name="connsiteX22" fmla="*/ 133921 w 149828"/>
                        <a:gd name="connsiteY22" fmla="*/ 86868 h 115252"/>
                        <a:gd name="connsiteX23" fmla="*/ 79153 w 149828"/>
                        <a:gd name="connsiteY23" fmla="*/ 86868 h 115252"/>
                        <a:gd name="connsiteX24" fmla="*/ 75914 w 149828"/>
                        <a:gd name="connsiteY24" fmla="*/ 88297 h 115252"/>
                        <a:gd name="connsiteX25" fmla="*/ 67056 w 149828"/>
                        <a:gd name="connsiteY25" fmla="*/ 98489 h 115252"/>
                        <a:gd name="connsiteX26" fmla="*/ 67627 w 149828"/>
                        <a:gd name="connsiteY26" fmla="*/ 91440 h 115252"/>
                        <a:gd name="connsiteX27" fmla="*/ 66484 w 149828"/>
                        <a:gd name="connsiteY27" fmla="*/ 88202 h 115252"/>
                        <a:gd name="connsiteX28" fmla="*/ 63341 w 149828"/>
                        <a:gd name="connsiteY28" fmla="*/ 86868 h 115252"/>
                        <a:gd name="connsiteX29" fmla="*/ 15907 w 149828"/>
                        <a:gd name="connsiteY29" fmla="*/ 86868 h 115252"/>
                        <a:gd name="connsiteX30" fmla="*/ 8477 w 149828"/>
                        <a:gd name="connsiteY30" fmla="*/ 79439 h 115252"/>
                        <a:gd name="connsiteX31" fmla="*/ 8477 w 149828"/>
                        <a:gd name="connsiteY31" fmla="*/ 15907 h 1152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149828" h="115252">
                          <a:moveTo>
                            <a:pt x="0" y="79439"/>
                          </a:moveTo>
                          <a:cubicBezTo>
                            <a:pt x="0" y="88202"/>
                            <a:pt x="7144" y="95345"/>
                            <a:pt x="15907" y="95345"/>
                          </a:cubicBezTo>
                          <a:lnTo>
                            <a:pt x="58769" y="95345"/>
                          </a:lnTo>
                          <a:lnTo>
                            <a:pt x="57531" y="110681"/>
                          </a:lnTo>
                          <a:cubicBezTo>
                            <a:pt x="57340" y="112490"/>
                            <a:pt x="58483" y="114205"/>
                            <a:pt x="60103" y="114967"/>
                          </a:cubicBezTo>
                          <a:cubicBezTo>
                            <a:pt x="60674" y="115158"/>
                            <a:pt x="61246" y="115253"/>
                            <a:pt x="61722" y="115253"/>
                          </a:cubicBezTo>
                          <a:cubicBezTo>
                            <a:pt x="62960" y="115253"/>
                            <a:pt x="64103" y="114776"/>
                            <a:pt x="64960" y="113824"/>
                          </a:cubicBezTo>
                          <a:lnTo>
                            <a:pt x="81057" y="95345"/>
                          </a:lnTo>
                          <a:lnTo>
                            <a:pt x="95345" y="95345"/>
                          </a:lnTo>
                          <a:lnTo>
                            <a:pt x="133921" y="95345"/>
                          </a:lnTo>
                          <a:cubicBezTo>
                            <a:pt x="142684" y="95345"/>
                            <a:pt x="149828" y="88202"/>
                            <a:pt x="149828" y="79439"/>
                          </a:cubicBezTo>
                          <a:lnTo>
                            <a:pt x="149828" y="53054"/>
                          </a:lnTo>
                          <a:lnTo>
                            <a:pt x="149828" y="15907"/>
                          </a:lnTo>
                          <a:cubicBezTo>
                            <a:pt x="149828" y="7144"/>
                            <a:pt x="142684" y="0"/>
                            <a:pt x="133921" y="0"/>
                          </a:cubicBezTo>
                          <a:lnTo>
                            <a:pt x="15907" y="0"/>
                          </a:lnTo>
                          <a:cubicBezTo>
                            <a:pt x="7144" y="0"/>
                            <a:pt x="0" y="7144"/>
                            <a:pt x="0" y="15907"/>
                          </a:cubicBezTo>
                          <a:lnTo>
                            <a:pt x="0" y="79439"/>
                          </a:lnTo>
                          <a:close/>
                          <a:moveTo>
                            <a:pt x="8477" y="15907"/>
                          </a:moveTo>
                          <a:cubicBezTo>
                            <a:pt x="8477" y="11811"/>
                            <a:pt x="11811" y="8477"/>
                            <a:pt x="15907" y="8477"/>
                          </a:cubicBezTo>
                          <a:lnTo>
                            <a:pt x="133921" y="8477"/>
                          </a:lnTo>
                          <a:cubicBezTo>
                            <a:pt x="138017" y="8477"/>
                            <a:pt x="141351" y="11811"/>
                            <a:pt x="141351" y="15907"/>
                          </a:cubicBezTo>
                          <a:lnTo>
                            <a:pt x="141351" y="79439"/>
                          </a:lnTo>
                          <a:cubicBezTo>
                            <a:pt x="141351" y="83534"/>
                            <a:pt x="138017" y="86868"/>
                            <a:pt x="133921" y="86868"/>
                          </a:cubicBezTo>
                          <a:lnTo>
                            <a:pt x="79153" y="86868"/>
                          </a:lnTo>
                          <a:cubicBezTo>
                            <a:pt x="77914" y="86868"/>
                            <a:pt x="76771" y="87440"/>
                            <a:pt x="75914" y="88297"/>
                          </a:cubicBezTo>
                          <a:lnTo>
                            <a:pt x="67056" y="98489"/>
                          </a:lnTo>
                          <a:lnTo>
                            <a:pt x="67627" y="91440"/>
                          </a:lnTo>
                          <a:cubicBezTo>
                            <a:pt x="67723" y="90297"/>
                            <a:pt x="67341" y="89059"/>
                            <a:pt x="66484" y="88202"/>
                          </a:cubicBezTo>
                          <a:cubicBezTo>
                            <a:pt x="65627" y="87344"/>
                            <a:pt x="64579" y="86868"/>
                            <a:pt x="63341" y="86868"/>
                          </a:cubicBezTo>
                          <a:lnTo>
                            <a:pt x="15907" y="86868"/>
                          </a:lnTo>
                          <a:cubicBezTo>
                            <a:pt x="11811" y="86868"/>
                            <a:pt x="8477" y="83534"/>
                            <a:pt x="8477" y="79439"/>
                          </a:cubicBezTo>
                          <a:lnTo>
                            <a:pt x="8477" y="15907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16BFC3C1-66B5-4691-8BC1-EE22C1D415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08167" y="5064728"/>
                      <a:ext cx="156018" cy="102965"/>
                    </a:xfrm>
                    <a:custGeom>
                      <a:avLst/>
                      <a:gdLst>
                        <a:gd name="connsiteX0" fmla="*/ 121920 w 156018"/>
                        <a:gd name="connsiteY0" fmla="*/ 102965 h 102965"/>
                        <a:gd name="connsiteX1" fmla="*/ 121920 w 156018"/>
                        <a:gd name="connsiteY1" fmla="*/ 102965 h 102965"/>
                        <a:gd name="connsiteX2" fmla="*/ 146018 w 156018"/>
                        <a:gd name="connsiteY2" fmla="*/ 92964 h 102965"/>
                        <a:gd name="connsiteX3" fmla="*/ 156019 w 156018"/>
                        <a:gd name="connsiteY3" fmla="*/ 68866 h 102965"/>
                        <a:gd name="connsiteX4" fmla="*/ 122015 w 156018"/>
                        <a:gd name="connsiteY4" fmla="*/ 34862 h 102965"/>
                        <a:gd name="connsiteX5" fmla="*/ 97917 w 156018"/>
                        <a:gd name="connsiteY5" fmla="*/ 44863 h 102965"/>
                        <a:gd name="connsiteX6" fmla="*/ 92964 w 156018"/>
                        <a:gd name="connsiteY6" fmla="*/ 51244 h 102965"/>
                        <a:gd name="connsiteX7" fmla="*/ 93154 w 156018"/>
                        <a:gd name="connsiteY7" fmla="*/ 46577 h 102965"/>
                        <a:gd name="connsiteX8" fmla="*/ 46577 w 156018"/>
                        <a:gd name="connsiteY8" fmla="*/ 0 h 102965"/>
                        <a:gd name="connsiteX9" fmla="*/ 13621 w 156018"/>
                        <a:gd name="connsiteY9" fmla="*/ 13621 h 102965"/>
                        <a:gd name="connsiteX10" fmla="*/ 0 w 156018"/>
                        <a:gd name="connsiteY10" fmla="*/ 46577 h 102965"/>
                        <a:gd name="connsiteX11" fmla="*/ 46577 w 156018"/>
                        <a:gd name="connsiteY11" fmla="*/ 93154 h 102965"/>
                        <a:gd name="connsiteX12" fmla="*/ 46577 w 156018"/>
                        <a:gd name="connsiteY12" fmla="*/ 93154 h 102965"/>
                        <a:gd name="connsiteX13" fmla="*/ 79534 w 156018"/>
                        <a:gd name="connsiteY13" fmla="*/ 79534 h 102965"/>
                        <a:gd name="connsiteX14" fmla="*/ 88011 w 156018"/>
                        <a:gd name="connsiteY14" fmla="*/ 67913 h 102965"/>
                        <a:gd name="connsiteX15" fmla="*/ 87916 w 156018"/>
                        <a:gd name="connsiteY15" fmla="*/ 68961 h 102965"/>
                        <a:gd name="connsiteX16" fmla="*/ 121920 w 156018"/>
                        <a:gd name="connsiteY16" fmla="*/ 102965 h 102965"/>
                        <a:gd name="connsiteX17" fmla="*/ 104870 w 156018"/>
                        <a:gd name="connsiteY17" fmla="*/ 51911 h 102965"/>
                        <a:gd name="connsiteX18" fmla="*/ 121920 w 156018"/>
                        <a:gd name="connsiteY18" fmla="*/ 44863 h 102965"/>
                        <a:gd name="connsiteX19" fmla="*/ 146113 w 156018"/>
                        <a:gd name="connsiteY19" fmla="*/ 68961 h 102965"/>
                        <a:gd name="connsiteX20" fmla="*/ 139065 w 156018"/>
                        <a:gd name="connsiteY20" fmla="*/ 86011 h 102965"/>
                        <a:gd name="connsiteX21" fmla="*/ 122015 w 156018"/>
                        <a:gd name="connsiteY21" fmla="*/ 93059 h 102965"/>
                        <a:gd name="connsiteX22" fmla="*/ 122015 w 156018"/>
                        <a:gd name="connsiteY22" fmla="*/ 93059 h 102965"/>
                        <a:gd name="connsiteX23" fmla="*/ 97821 w 156018"/>
                        <a:gd name="connsiteY23" fmla="*/ 68961 h 102965"/>
                        <a:gd name="connsiteX24" fmla="*/ 104870 w 156018"/>
                        <a:gd name="connsiteY24" fmla="*/ 51911 h 102965"/>
                        <a:gd name="connsiteX25" fmla="*/ 72485 w 156018"/>
                        <a:gd name="connsiteY25" fmla="*/ 72580 h 102965"/>
                        <a:gd name="connsiteX26" fmla="*/ 46577 w 156018"/>
                        <a:gd name="connsiteY26" fmla="*/ 83344 h 102965"/>
                        <a:gd name="connsiteX27" fmla="*/ 46577 w 156018"/>
                        <a:gd name="connsiteY27" fmla="*/ 83344 h 102965"/>
                        <a:gd name="connsiteX28" fmla="*/ 9906 w 156018"/>
                        <a:gd name="connsiteY28" fmla="*/ 46672 h 102965"/>
                        <a:gd name="connsiteX29" fmla="*/ 20669 w 156018"/>
                        <a:gd name="connsiteY29" fmla="*/ 20764 h 102965"/>
                        <a:gd name="connsiteX30" fmla="*/ 46577 w 156018"/>
                        <a:gd name="connsiteY30" fmla="*/ 10001 h 102965"/>
                        <a:gd name="connsiteX31" fmla="*/ 83248 w 156018"/>
                        <a:gd name="connsiteY31" fmla="*/ 46672 h 102965"/>
                        <a:gd name="connsiteX32" fmla="*/ 72485 w 156018"/>
                        <a:gd name="connsiteY32" fmla="*/ 72580 h 1029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</a:cxnLst>
                      <a:rect l="l" t="t" r="r" b="b"/>
                      <a:pathLst>
                        <a:path w="156018" h="102965">
                          <a:moveTo>
                            <a:pt x="121920" y="102965"/>
                          </a:moveTo>
                          <a:lnTo>
                            <a:pt x="121920" y="102965"/>
                          </a:lnTo>
                          <a:cubicBezTo>
                            <a:pt x="130969" y="102965"/>
                            <a:pt x="139541" y="99441"/>
                            <a:pt x="146018" y="92964"/>
                          </a:cubicBezTo>
                          <a:cubicBezTo>
                            <a:pt x="152495" y="86487"/>
                            <a:pt x="156019" y="78010"/>
                            <a:pt x="156019" y="68866"/>
                          </a:cubicBezTo>
                          <a:cubicBezTo>
                            <a:pt x="156019" y="50101"/>
                            <a:pt x="140779" y="34862"/>
                            <a:pt x="122015" y="34862"/>
                          </a:cubicBezTo>
                          <a:cubicBezTo>
                            <a:pt x="112966" y="34862"/>
                            <a:pt x="104394" y="38386"/>
                            <a:pt x="97917" y="44863"/>
                          </a:cubicBezTo>
                          <a:cubicBezTo>
                            <a:pt x="96012" y="46768"/>
                            <a:pt x="94297" y="48958"/>
                            <a:pt x="92964" y="51244"/>
                          </a:cubicBezTo>
                          <a:cubicBezTo>
                            <a:pt x="93154" y="49721"/>
                            <a:pt x="93154" y="48196"/>
                            <a:pt x="93154" y="46577"/>
                          </a:cubicBezTo>
                          <a:cubicBezTo>
                            <a:pt x="93154" y="20860"/>
                            <a:pt x="72199" y="0"/>
                            <a:pt x="46577" y="0"/>
                          </a:cubicBezTo>
                          <a:cubicBezTo>
                            <a:pt x="34099" y="0"/>
                            <a:pt x="22479" y="4858"/>
                            <a:pt x="13621" y="13621"/>
                          </a:cubicBezTo>
                          <a:cubicBezTo>
                            <a:pt x="4857" y="22384"/>
                            <a:pt x="0" y="34099"/>
                            <a:pt x="0" y="46577"/>
                          </a:cubicBezTo>
                          <a:cubicBezTo>
                            <a:pt x="0" y="72295"/>
                            <a:pt x="20859" y="93154"/>
                            <a:pt x="46577" y="93154"/>
                          </a:cubicBezTo>
                          <a:lnTo>
                            <a:pt x="46577" y="93154"/>
                          </a:lnTo>
                          <a:cubicBezTo>
                            <a:pt x="58959" y="93154"/>
                            <a:pt x="70675" y="88297"/>
                            <a:pt x="79534" y="79534"/>
                          </a:cubicBezTo>
                          <a:cubicBezTo>
                            <a:pt x="82962" y="76105"/>
                            <a:pt x="85820" y="72104"/>
                            <a:pt x="88011" y="67913"/>
                          </a:cubicBezTo>
                          <a:cubicBezTo>
                            <a:pt x="88011" y="68294"/>
                            <a:pt x="87916" y="68580"/>
                            <a:pt x="87916" y="68961"/>
                          </a:cubicBezTo>
                          <a:cubicBezTo>
                            <a:pt x="87916" y="87725"/>
                            <a:pt x="103155" y="102965"/>
                            <a:pt x="121920" y="102965"/>
                          </a:cubicBezTo>
                          <a:close/>
                          <a:moveTo>
                            <a:pt x="104870" y="51911"/>
                          </a:moveTo>
                          <a:cubicBezTo>
                            <a:pt x="109442" y="47339"/>
                            <a:pt x="115538" y="44863"/>
                            <a:pt x="121920" y="44863"/>
                          </a:cubicBezTo>
                          <a:cubicBezTo>
                            <a:pt x="135255" y="44863"/>
                            <a:pt x="146018" y="55721"/>
                            <a:pt x="146113" y="68961"/>
                          </a:cubicBezTo>
                          <a:cubicBezTo>
                            <a:pt x="146113" y="75438"/>
                            <a:pt x="143637" y="81439"/>
                            <a:pt x="139065" y="86011"/>
                          </a:cubicBezTo>
                          <a:cubicBezTo>
                            <a:pt x="134493" y="90583"/>
                            <a:pt x="128492" y="93059"/>
                            <a:pt x="122015" y="93059"/>
                          </a:cubicBezTo>
                          <a:lnTo>
                            <a:pt x="122015" y="93059"/>
                          </a:lnTo>
                          <a:cubicBezTo>
                            <a:pt x="108680" y="93059"/>
                            <a:pt x="97917" y="82201"/>
                            <a:pt x="97821" y="68961"/>
                          </a:cubicBezTo>
                          <a:cubicBezTo>
                            <a:pt x="97821" y="62484"/>
                            <a:pt x="100298" y="56483"/>
                            <a:pt x="104870" y="51911"/>
                          </a:cubicBezTo>
                          <a:close/>
                          <a:moveTo>
                            <a:pt x="72485" y="72580"/>
                          </a:moveTo>
                          <a:cubicBezTo>
                            <a:pt x="65531" y="79534"/>
                            <a:pt x="56388" y="83344"/>
                            <a:pt x="46577" y="83344"/>
                          </a:cubicBezTo>
                          <a:lnTo>
                            <a:pt x="46577" y="83344"/>
                          </a:lnTo>
                          <a:cubicBezTo>
                            <a:pt x="26384" y="83344"/>
                            <a:pt x="9906" y="66865"/>
                            <a:pt x="9906" y="46672"/>
                          </a:cubicBezTo>
                          <a:cubicBezTo>
                            <a:pt x="9906" y="36862"/>
                            <a:pt x="13715" y="27718"/>
                            <a:pt x="20669" y="20764"/>
                          </a:cubicBezTo>
                          <a:cubicBezTo>
                            <a:pt x="27622" y="13811"/>
                            <a:pt x="36862" y="10001"/>
                            <a:pt x="46577" y="10001"/>
                          </a:cubicBezTo>
                          <a:cubicBezTo>
                            <a:pt x="66770" y="10001"/>
                            <a:pt x="83248" y="26479"/>
                            <a:pt x="83248" y="46672"/>
                          </a:cubicBezTo>
                          <a:cubicBezTo>
                            <a:pt x="83248" y="56388"/>
                            <a:pt x="79343" y="65627"/>
                            <a:pt x="72485" y="7258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</p:grpSp>
      <p:sp>
        <p:nvSpPr>
          <p:cNvPr id="6" name="textruta 5">
            <a:extLst>
              <a:ext uri="{FF2B5EF4-FFF2-40B4-BE49-F238E27FC236}">
                <a16:creationId xmlns:a16="http://schemas.microsoft.com/office/drawing/2014/main" id="{ACD57B44-D330-EC43-B2B2-81F9D503E828}"/>
              </a:ext>
            </a:extLst>
          </p:cNvPr>
          <p:cNvSpPr txBox="1"/>
          <p:nvPr/>
        </p:nvSpPr>
        <p:spPr>
          <a:xfrm>
            <a:off x="10345003" y="3411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/>
          </a:p>
        </p:txBody>
      </p:sp>
      <p:sp>
        <p:nvSpPr>
          <p:cNvPr id="138" name="Freeform: Shape 292">
            <a:extLst>
              <a:ext uri="{FF2B5EF4-FFF2-40B4-BE49-F238E27FC236}">
                <a16:creationId xmlns:a16="http://schemas.microsoft.com/office/drawing/2014/main" id="{DBD39590-85F0-154D-9567-8C2EF905CC06}"/>
              </a:ext>
            </a:extLst>
          </p:cNvPr>
          <p:cNvSpPr/>
          <p:nvPr/>
        </p:nvSpPr>
        <p:spPr>
          <a:xfrm>
            <a:off x="8108680" y="2093182"/>
            <a:ext cx="775144" cy="775144"/>
          </a:xfrm>
          <a:custGeom>
            <a:avLst/>
            <a:gdLst>
              <a:gd name="connsiteX0" fmla="*/ 775144 w 775144"/>
              <a:gd name="connsiteY0" fmla="*/ 387572 h 775144"/>
              <a:gd name="connsiteX1" fmla="*/ 387572 w 775144"/>
              <a:gd name="connsiteY1" fmla="*/ 775145 h 775144"/>
              <a:gd name="connsiteX2" fmla="*/ 0 w 775144"/>
              <a:gd name="connsiteY2" fmla="*/ 387572 h 775144"/>
              <a:gd name="connsiteX3" fmla="*/ 387572 w 775144"/>
              <a:gd name="connsiteY3" fmla="*/ 0 h 775144"/>
              <a:gd name="connsiteX4" fmla="*/ 775144 w 775144"/>
              <a:gd name="connsiteY4" fmla="*/ 387572 h 775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144" h="775144">
                <a:moveTo>
                  <a:pt x="775144" y="387572"/>
                </a:moveTo>
                <a:cubicBezTo>
                  <a:pt x="775144" y="601623"/>
                  <a:pt x="601622" y="775145"/>
                  <a:pt x="387572" y="775145"/>
                </a:cubicBezTo>
                <a:cubicBezTo>
                  <a:pt x="173522" y="775145"/>
                  <a:pt x="0" y="601623"/>
                  <a:pt x="0" y="387572"/>
                </a:cubicBezTo>
                <a:cubicBezTo>
                  <a:pt x="0" y="173522"/>
                  <a:pt x="173522" y="0"/>
                  <a:pt x="387572" y="0"/>
                </a:cubicBezTo>
                <a:cubicBezTo>
                  <a:pt x="601622" y="0"/>
                  <a:pt x="775144" y="173522"/>
                  <a:pt x="775144" y="387572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Mat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213AB4E-B000-684A-84C8-973FFEDAF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52" y="658843"/>
            <a:ext cx="1724849" cy="1231443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1E7AC8AC-5016-2749-B9AE-4D52B3DB1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9591" y="5549328"/>
            <a:ext cx="1680248" cy="1217155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8598B19D-F81A-D84F-B41D-160145B3BA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0774" y="664963"/>
            <a:ext cx="1947107" cy="1401541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F6045FCA-CA88-3F4F-9BCF-739ABDDA75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4493" y="5159470"/>
            <a:ext cx="1291373" cy="924417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964BBEBE-93BD-F440-9432-A40D043950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033" y="5628995"/>
            <a:ext cx="1664302" cy="1057819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777177D6-5034-5B41-9818-B3CBBD8F41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6976" y="825262"/>
            <a:ext cx="1534209" cy="1114758"/>
          </a:xfrm>
          <a:prstGeom prst="rect">
            <a:avLst/>
          </a:prstGeom>
        </p:spPr>
      </p:pic>
      <p:cxnSp>
        <p:nvCxnSpPr>
          <p:cNvPr id="5" name="Rak 4">
            <a:extLst>
              <a:ext uri="{FF2B5EF4-FFF2-40B4-BE49-F238E27FC236}">
                <a16:creationId xmlns:a16="http://schemas.microsoft.com/office/drawing/2014/main" id="{098AB3A1-1EE9-674B-92BE-390F4AFE556B}"/>
              </a:ext>
            </a:extLst>
          </p:cNvPr>
          <p:cNvCxnSpPr>
            <a:cxnSpLocks/>
          </p:cNvCxnSpPr>
          <p:nvPr/>
        </p:nvCxnSpPr>
        <p:spPr>
          <a:xfrm flipH="1" flipV="1">
            <a:off x="1315115" y="3044889"/>
            <a:ext cx="3136652" cy="73683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Rak 132">
            <a:extLst>
              <a:ext uri="{FF2B5EF4-FFF2-40B4-BE49-F238E27FC236}">
                <a16:creationId xmlns:a16="http://schemas.microsoft.com/office/drawing/2014/main" id="{724F2F6E-DD0A-5A44-BD1E-78D24DC2BDD4}"/>
              </a:ext>
            </a:extLst>
          </p:cNvPr>
          <p:cNvCxnSpPr>
            <a:cxnSpLocks/>
          </p:cNvCxnSpPr>
          <p:nvPr/>
        </p:nvCxnSpPr>
        <p:spPr>
          <a:xfrm flipH="1" flipV="1">
            <a:off x="6074520" y="4053448"/>
            <a:ext cx="3136652" cy="73683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Rak 133">
            <a:extLst>
              <a:ext uri="{FF2B5EF4-FFF2-40B4-BE49-F238E27FC236}">
                <a16:creationId xmlns:a16="http://schemas.microsoft.com/office/drawing/2014/main" id="{F7F561A8-2488-3347-B627-807E21F87D80}"/>
              </a:ext>
            </a:extLst>
          </p:cNvPr>
          <p:cNvCxnSpPr>
            <a:cxnSpLocks/>
          </p:cNvCxnSpPr>
          <p:nvPr/>
        </p:nvCxnSpPr>
        <p:spPr>
          <a:xfrm flipH="1">
            <a:off x="2184573" y="3335632"/>
            <a:ext cx="740713" cy="740362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Rak 135">
            <a:extLst>
              <a:ext uri="{FF2B5EF4-FFF2-40B4-BE49-F238E27FC236}">
                <a16:creationId xmlns:a16="http://schemas.microsoft.com/office/drawing/2014/main" id="{BE41996E-9D56-3E4B-8392-9161A09E36A8}"/>
              </a:ext>
            </a:extLst>
          </p:cNvPr>
          <p:cNvCxnSpPr>
            <a:cxnSpLocks/>
          </p:cNvCxnSpPr>
          <p:nvPr/>
        </p:nvCxnSpPr>
        <p:spPr>
          <a:xfrm flipH="1" flipV="1">
            <a:off x="5927185" y="2478239"/>
            <a:ext cx="1528809" cy="706952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Rak 138">
            <a:extLst>
              <a:ext uri="{FF2B5EF4-FFF2-40B4-BE49-F238E27FC236}">
                <a16:creationId xmlns:a16="http://schemas.microsoft.com/office/drawing/2014/main" id="{19450194-B97E-9A45-B195-5805A85BAD4A}"/>
              </a:ext>
            </a:extLst>
          </p:cNvPr>
          <p:cNvCxnSpPr>
            <a:cxnSpLocks/>
          </p:cNvCxnSpPr>
          <p:nvPr/>
        </p:nvCxnSpPr>
        <p:spPr>
          <a:xfrm flipH="1">
            <a:off x="4071699" y="2764338"/>
            <a:ext cx="5545026" cy="5112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Rak 141">
            <a:extLst>
              <a:ext uri="{FF2B5EF4-FFF2-40B4-BE49-F238E27FC236}">
                <a16:creationId xmlns:a16="http://schemas.microsoft.com/office/drawing/2014/main" id="{42F75C4A-C5D7-3347-B3F1-93627A95C2CA}"/>
              </a:ext>
            </a:extLst>
          </p:cNvPr>
          <p:cNvCxnSpPr>
            <a:cxnSpLocks/>
          </p:cNvCxnSpPr>
          <p:nvPr/>
        </p:nvCxnSpPr>
        <p:spPr>
          <a:xfrm flipH="1" flipV="1">
            <a:off x="4005024" y="2988452"/>
            <a:ext cx="6893757" cy="553452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Rak 144">
            <a:extLst>
              <a:ext uri="{FF2B5EF4-FFF2-40B4-BE49-F238E27FC236}">
                <a16:creationId xmlns:a16="http://schemas.microsoft.com/office/drawing/2014/main" id="{2AD1DFC9-D198-684A-9726-A6ECF67273F9}"/>
              </a:ext>
            </a:extLst>
          </p:cNvPr>
          <p:cNvCxnSpPr>
            <a:cxnSpLocks/>
          </p:cNvCxnSpPr>
          <p:nvPr/>
        </p:nvCxnSpPr>
        <p:spPr>
          <a:xfrm flipH="1">
            <a:off x="2659759" y="4062665"/>
            <a:ext cx="4569047" cy="299291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Rak 147">
            <a:extLst>
              <a:ext uri="{FF2B5EF4-FFF2-40B4-BE49-F238E27FC236}">
                <a16:creationId xmlns:a16="http://schemas.microsoft.com/office/drawing/2014/main" id="{248CE010-9366-2046-A4FB-6DEDBF43F9E1}"/>
              </a:ext>
            </a:extLst>
          </p:cNvPr>
          <p:cNvCxnSpPr>
            <a:cxnSpLocks/>
          </p:cNvCxnSpPr>
          <p:nvPr/>
        </p:nvCxnSpPr>
        <p:spPr>
          <a:xfrm flipV="1">
            <a:off x="7593495" y="4297555"/>
            <a:ext cx="70257" cy="30874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Rak 150">
            <a:extLst>
              <a:ext uri="{FF2B5EF4-FFF2-40B4-BE49-F238E27FC236}">
                <a16:creationId xmlns:a16="http://schemas.microsoft.com/office/drawing/2014/main" id="{90964A90-0E6E-3A48-9C41-A30D3821DA75}"/>
              </a:ext>
            </a:extLst>
          </p:cNvPr>
          <p:cNvCxnSpPr>
            <a:cxnSpLocks/>
          </p:cNvCxnSpPr>
          <p:nvPr/>
        </p:nvCxnSpPr>
        <p:spPr>
          <a:xfrm flipV="1">
            <a:off x="5387386" y="4192862"/>
            <a:ext cx="1952419" cy="110896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Rak 153">
            <a:extLst>
              <a:ext uri="{FF2B5EF4-FFF2-40B4-BE49-F238E27FC236}">
                <a16:creationId xmlns:a16="http://schemas.microsoft.com/office/drawing/2014/main" id="{44D2EAFF-14FF-C946-9397-CA152DB94D6F}"/>
              </a:ext>
            </a:extLst>
          </p:cNvPr>
          <p:cNvCxnSpPr>
            <a:cxnSpLocks/>
          </p:cNvCxnSpPr>
          <p:nvPr/>
        </p:nvCxnSpPr>
        <p:spPr>
          <a:xfrm flipH="1" flipV="1">
            <a:off x="3135217" y="1830053"/>
            <a:ext cx="4006864" cy="1797576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Rak 156">
            <a:extLst>
              <a:ext uri="{FF2B5EF4-FFF2-40B4-BE49-F238E27FC236}">
                <a16:creationId xmlns:a16="http://schemas.microsoft.com/office/drawing/2014/main" id="{C62AC131-65DF-4A47-8C5E-AC16CC7B486D}"/>
              </a:ext>
            </a:extLst>
          </p:cNvPr>
          <p:cNvCxnSpPr>
            <a:cxnSpLocks/>
          </p:cNvCxnSpPr>
          <p:nvPr/>
        </p:nvCxnSpPr>
        <p:spPr>
          <a:xfrm flipV="1">
            <a:off x="3784169" y="3947162"/>
            <a:ext cx="3412959" cy="772824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Rak 159">
            <a:extLst>
              <a:ext uri="{FF2B5EF4-FFF2-40B4-BE49-F238E27FC236}">
                <a16:creationId xmlns:a16="http://schemas.microsoft.com/office/drawing/2014/main" id="{A1E25962-588A-A04A-9614-D51B95A815C3}"/>
              </a:ext>
            </a:extLst>
          </p:cNvPr>
          <p:cNvCxnSpPr>
            <a:cxnSpLocks/>
          </p:cNvCxnSpPr>
          <p:nvPr/>
        </p:nvCxnSpPr>
        <p:spPr>
          <a:xfrm flipH="1" flipV="1">
            <a:off x="3516901" y="3496786"/>
            <a:ext cx="159426" cy="1237828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Rak 163">
            <a:extLst>
              <a:ext uri="{FF2B5EF4-FFF2-40B4-BE49-F238E27FC236}">
                <a16:creationId xmlns:a16="http://schemas.microsoft.com/office/drawing/2014/main" id="{1C4DE456-A867-5345-AC4C-55A9A28CB71D}"/>
              </a:ext>
            </a:extLst>
          </p:cNvPr>
          <p:cNvCxnSpPr>
            <a:cxnSpLocks/>
          </p:cNvCxnSpPr>
          <p:nvPr/>
        </p:nvCxnSpPr>
        <p:spPr>
          <a:xfrm flipH="1">
            <a:off x="4049992" y="2628681"/>
            <a:ext cx="779767" cy="57912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Rak 166">
            <a:extLst>
              <a:ext uri="{FF2B5EF4-FFF2-40B4-BE49-F238E27FC236}">
                <a16:creationId xmlns:a16="http://schemas.microsoft.com/office/drawing/2014/main" id="{F88F74E3-51CF-6247-B502-4D34214E33EB}"/>
              </a:ext>
            </a:extLst>
          </p:cNvPr>
          <p:cNvCxnSpPr>
            <a:cxnSpLocks/>
          </p:cNvCxnSpPr>
          <p:nvPr/>
        </p:nvCxnSpPr>
        <p:spPr>
          <a:xfrm flipH="1" flipV="1">
            <a:off x="3229698" y="1754092"/>
            <a:ext cx="1508433" cy="150543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Rak 170">
            <a:extLst>
              <a:ext uri="{FF2B5EF4-FFF2-40B4-BE49-F238E27FC236}">
                <a16:creationId xmlns:a16="http://schemas.microsoft.com/office/drawing/2014/main" id="{7A8CF314-F988-7145-AFA3-45C835CA92CD}"/>
              </a:ext>
            </a:extLst>
          </p:cNvPr>
          <p:cNvCxnSpPr>
            <a:cxnSpLocks/>
          </p:cNvCxnSpPr>
          <p:nvPr/>
        </p:nvCxnSpPr>
        <p:spPr>
          <a:xfrm flipH="1" flipV="1">
            <a:off x="4049992" y="3083306"/>
            <a:ext cx="3147137" cy="41129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Rak 173">
            <a:extLst>
              <a:ext uri="{FF2B5EF4-FFF2-40B4-BE49-F238E27FC236}">
                <a16:creationId xmlns:a16="http://schemas.microsoft.com/office/drawing/2014/main" id="{A6CDC8CB-9991-7743-B1F7-6A42D6903A9E}"/>
              </a:ext>
            </a:extLst>
          </p:cNvPr>
          <p:cNvCxnSpPr>
            <a:cxnSpLocks/>
          </p:cNvCxnSpPr>
          <p:nvPr/>
        </p:nvCxnSpPr>
        <p:spPr>
          <a:xfrm flipH="1">
            <a:off x="6083093" y="2862752"/>
            <a:ext cx="3554160" cy="85594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Rektangel 176">
            <a:extLst>
              <a:ext uri="{FF2B5EF4-FFF2-40B4-BE49-F238E27FC236}">
                <a16:creationId xmlns:a16="http://schemas.microsoft.com/office/drawing/2014/main" id="{B0E316F3-5402-604A-825E-EEE97DBA3213}"/>
              </a:ext>
            </a:extLst>
          </p:cNvPr>
          <p:cNvSpPr/>
          <p:nvPr/>
        </p:nvSpPr>
        <p:spPr>
          <a:xfrm>
            <a:off x="870336" y="2200081"/>
            <a:ext cx="10157749" cy="2995566"/>
          </a:xfrm>
          <a:prstGeom prst="rect">
            <a:avLst/>
          </a:prstGeom>
          <a:solidFill>
            <a:srgbClr val="434343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2400" dirty="0"/>
              <a:t>Fler leverantörer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2400" dirty="0"/>
              <a:t>Fler försäljningskanaler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2400" dirty="0"/>
              <a:t>Fler sökresultat på Google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2400" dirty="0"/>
              <a:t>Ger bättre indexering på Google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2400" dirty="0"/>
              <a:t>Större chans att olika kundtyper hittar vad de söker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2400" dirty="0"/>
              <a:t>Möjligheter att paketera olika leverantörers produkter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2400" dirty="0"/>
              <a:t>Möjliggöra merförsäljning i och med att man kan genomföra </a:t>
            </a:r>
            <a:r>
              <a:rPr lang="sv-SE" sz="2400" dirty="0" err="1"/>
              <a:t>upsell</a:t>
            </a:r>
            <a:endParaRPr lang="sv-SE" sz="2400" dirty="0"/>
          </a:p>
        </p:txBody>
      </p:sp>
      <p:sp>
        <p:nvSpPr>
          <p:cNvPr id="146" name="Freeform: Shape 308">
            <a:extLst>
              <a:ext uri="{FF2B5EF4-FFF2-40B4-BE49-F238E27FC236}">
                <a16:creationId xmlns:a16="http://schemas.microsoft.com/office/drawing/2014/main" id="{44DFCC57-0E3D-BF46-B271-996E915EBEF1}"/>
              </a:ext>
            </a:extLst>
          </p:cNvPr>
          <p:cNvSpPr/>
          <p:nvPr/>
        </p:nvSpPr>
        <p:spPr>
          <a:xfrm>
            <a:off x="3899318" y="1010338"/>
            <a:ext cx="575293" cy="561930"/>
          </a:xfrm>
          <a:custGeom>
            <a:avLst/>
            <a:gdLst>
              <a:gd name="connsiteX0" fmla="*/ 683133 w 683132"/>
              <a:gd name="connsiteY0" fmla="*/ 341566 h 683133"/>
              <a:gd name="connsiteX1" fmla="*/ 341567 w 683132"/>
              <a:gd name="connsiteY1" fmla="*/ 683133 h 683133"/>
              <a:gd name="connsiteX2" fmla="*/ 0 w 683132"/>
              <a:gd name="connsiteY2" fmla="*/ 341566 h 683133"/>
              <a:gd name="connsiteX3" fmla="*/ 341567 w 683132"/>
              <a:gd name="connsiteY3" fmla="*/ 0 h 683133"/>
              <a:gd name="connsiteX4" fmla="*/ 683133 w 683132"/>
              <a:gd name="connsiteY4" fmla="*/ 341566 h 683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3132" h="683133">
                <a:moveTo>
                  <a:pt x="683133" y="341566"/>
                </a:moveTo>
                <a:cubicBezTo>
                  <a:pt x="683133" y="530208"/>
                  <a:pt x="530209" y="683133"/>
                  <a:pt x="341567" y="683133"/>
                </a:cubicBezTo>
                <a:cubicBezTo>
                  <a:pt x="152925" y="683133"/>
                  <a:pt x="0" y="530208"/>
                  <a:pt x="0" y="341566"/>
                </a:cubicBezTo>
                <a:cubicBezTo>
                  <a:pt x="0" y="152924"/>
                  <a:pt x="152925" y="0"/>
                  <a:pt x="341567" y="0"/>
                </a:cubicBezTo>
                <a:cubicBezTo>
                  <a:pt x="530209" y="0"/>
                  <a:pt x="683133" y="152924"/>
                  <a:pt x="683133" y="341566"/>
                </a:cubicBezTo>
                <a:close/>
              </a:path>
            </a:pathLst>
          </a:custGeom>
          <a:solidFill>
            <a:srgbClr val="FF5252"/>
          </a:solidFill>
          <a:ln w="9525" cap="flat">
            <a:noFill/>
            <a:prstDash val="solid"/>
            <a:miter/>
          </a:ln>
          <a:effectLst>
            <a:outerShdw dist="38100" dir="2700000" algn="ctr" rotWithShape="0">
              <a:schemeClr val="tx1"/>
            </a:outerShd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147" name="Freeform: Shape 308">
            <a:extLst>
              <a:ext uri="{FF2B5EF4-FFF2-40B4-BE49-F238E27FC236}">
                <a16:creationId xmlns:a16="http://schemas.microsoft.com/office/drawing/2014/main" id="{CEA45113-52C1-4447-A74E-E408E83D52F4}"/>
              </a:ext>
            </a:extLst>
          </p:cNvPr>
          <p:cNvSpPr/>
          <p:nvPr/>
        </p:nvSpPr>
        <p:spPr>
          <a:xfrm>
            <a:off x="8635879" y="5340713"/>
            <a:ext cx="575293" cy="561930"/>
          </a:xfrm>
          <a:custGeom>
            <a:avLst/>
            <a:gdLst>
              <a:gd name="connsiteX0" fmla="*/ 683133 w 683132"/>
              <a:gd name="connsiteY0" fmla="*/ 341566 h 683133"/>
              <a:gd name="connsiteX1" fmla="*/ 341567 w 683132"/>
              <a:gd name="connsiteY1" fmla="*/ 683133 h 683133"/>
              <a:gd name="connsiteX2" fmla="*/ 0 w 683132"/>
              <a:gd name="connsiteY2" fmla="*/ 341566 h 683133"/>
              <a:gd name="connsiteX3" fmla="*/ 341567 w 683132"/>
              <a:gd name="connsiteY3" fmla="*/ 0 h 683133"/>
              <a:gd name="connsiteX4" fmla="*/ 683133 w 683132"/>
              <a:gd name="connsiteY4" fmla="*/ 341566 h 683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3132" h="683133">
                <a:moveTo>
                  <a:pt x="683133" y="341566"/>
                </a:moveTo>
                <a:cubicBezTo>
                  <a:pt x="683133" y="530208"/>
                  <a:pt x="530209" y="683133"/>
                  <a:pt x="341567" y="683133"/>
                </a:cubicBezTo>
                <a:cubicBezTo>
                  <a:pt x="152925" y="683133"/>
                  <a:pt x="0" y="530208"/>
                  <a:pt x="0" y="341566"/>
                </a:cubicBezTo>
                <a:cubicBezTo>
                  <a:pt x="0" y="152924"/>
                  <a:pt x="152925" y="0"/>
                  <a:pt x="341567" y="0"/>
                </a:cubicBezTo>
                <a:cubicBezTo>
                  <a:pt x="530209" y="0"/>
                  <a:pt x="683133" y="152924"/>
                  <a:pt x="683133" y="341566"/>
                </a:cubicBezTo>
                <a:close/>
              </a:path>
            </a:pathLst>
          </a:custGeom>
          <a:solidFill>
            <a:srgbClr val="FF5252"/>
          </a:solidFill>
          <a:ln w="9525" cap="flat">
            <a:noFill/>
            <a:prstDash val="solid"/>
            <a:miter/>
          </a:ln>
          <a:effectLst>
            <a:outerShdw dist="38100" dir="2700000" algn="ctr" rotWithShape="0">
              <a:schemeClr val="tx1"/>
            </a:outerShd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149" name="Freeform: Shape 300">
            <a:extLst>
              <a:ext uri="{FF2B5EF4-FFF2-40B4-BE49-F238E27FC236}">
                <a16:creationId xmlns:a16="http://schemas.microsoft.com/office/drawing/2014/main" id="{333793E0-C95E-364D-8E6E-92F39DF25B07}"/>
              </a:ext>
            </a:extLst>
          </p:cNvPr>
          <p:cNvSpPr/>
          <p:nvPr/>
        </p:nvSpPr>
        <p:spPr>
          <a:xfrm>
            <a:off x="8093535" y="899675"/>
            <a:ext cx="683133" cy="683133"/>
          </a:xfrm>
          <a:custGeom>
            <a:avLst/>
            <a:gdLst>
              <a:gd name="connsiteX0" fmla="*/ 683133 w 683133"/>
              <a:gd name="connsiteY0" fmla="*/ 341567 h 683133"/>
              <a:gd name="connsiteX1" fmla="*/ 341567 w 683133"/>
              <a:gd name="connsiteY1" fmla="*/ 683133 h 683133"/>
              <a:gd name="connsiteX2" fmla="*/ 0 w 683133"/>
              <a:gd name="connsiteY2" fmla="*/ 341567 h 683133"/>
              <a:gd name="connsiteX3" fmla="*/ 341567 w 683133"/>
              <a:gd name="connsiteY3" fmla="*/ 0 h 683133"/>
              <a:gd name="connsiteX4" fmla="*/ 683133 w 683133"/>
              <a:gd name="connsiteY4" fmla="*/ 341567 h 683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3133" h="683133">
                <a:moveTo>
                  <a:pt x="683133" y="341567"/>
                </a:moveTo>
                <a:cubicBezTo>
                  <a:pt x="683133" y="530208"/>
                  <a:pt x="530209" y="683133"/>
                  <a:pt x="341567" y="683133"/>
                </a:cubicBezTo>
                <a:cubicBezTo>
                  <a:pt x="152925" y="683133"/>
                  <a:pt x="0" y="530208"/>
                  <a:pt x="0" y="341567"/>
                </a:cubicBezTo>
                <a:cubicBezTo>
                  <a:pt x="0" y="152925"/>
                  <a:pt x="152925" y="0"/>
                  <a:pt x="341567" y="0"/>
                </a:cubicBezTo>
                <a:cubicBezTo>
                  <a:pt x="530209" y="0"/>
                  <a:pt x="683133" y="152925"/>
                  <a:pt x="683133" y="341567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 cap="flat">
            <a:noFill/>
            <a:prstDash val="solid"/>
            <a:miter/>
          </a:ln>
          <a:effectLst>
            <a:outerShdw dist="38100" dir="2700000" algn="tl" rotWithShape="0">
              <a:schemeClr val="tx1"/>
            </a:outerShd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150" name="Freeform: Shape 300">
            <a:extLst>
              <a:ext uri="{FF2B5EF4-FFF2-40B4-BE49-F238E27FC236}">
                <a16:creationId xmlns:a16="http://schemas.microsoft.com/office/drawing/2014/main" id="{CECE8B47-EDEE-2E4E-884E-35D9E101AB37}"/>
              </a:ext>
            </a:extLst>
          </p:cNvPr>
          <p:cNvSpPr/>
          <p:nvPr/>
        </p:nvSpPr>
        <p:spPr>
          <a:xfrm>
            <a:off x="2598457" y="5775706"/>
            <a:ext cx="683133" cy="683133"/>
          </a:xfrm>
          <a:custGeom>
            <a:avLst/>
            <a:gdLst>
              <a:gd name="connsiteX0" fmla="*/ 683133 w 683133"/>
              <a:gd name="connsiteY0" fmla="*/ 341567 h 683133"/>
              <a:gd name="connsiteX1" fmla="*/ 341567 w 683133"/>
              <a:gd name="connsiteY1" fmla="*/ 683133 h 683133"/>
              <a:gd name="connsiteX2" fmla="*/ 0 w 683133"/>
              <a:gd name="connsiteY2" fmla="*/ 341567 h 683133"/>
              <a:gd name="connsiteX3" fmla="*/ 341567 w 683133"/>
              <a:gd name="connsiteY3" fmla="*/ 0 h 683133"/>
              <a:gd name="connsiteX4" fmla="*/ 683133 w 683133"/>
              <a:gd name="connsiteY4" fmla="*/ 341567 h 683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3133" h="683133">
                <a:moveTo>
                  <a:pt x="683133" y="341567"/>
                </a:moveTo>
                <a:cubicBezTo>
                  <a:pt x="683133" y="530208"/>
                  <a:pt x="530209" y="683133"/>
                  <a:pt x="341567" y="683133"/>
                </a:cubicBezTo>
                <a:cubicBezTo>
                  <a:pt x="152925" y="683133"/>
                  <a:pt x="0" y="530208"/>
                  <a:pt x="0" y="341567"/>
                </a:cubicBezTo>
                <a:cubicBezTo>
                  <a:pt x="0" y="152925"/>
                  <a:pt x="152925" y="0"/>
                  <a:pt x="341567" y="0"/>
                </a:cubicBezTo>
                <a:cubicBezTo>
                  <a:pt x="530209" y="0"/>
                  <a:pt x="683133" y="152925"/>
                  <a:pt x="683133" y="341567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 cap="flat">
            <a:noFill/>
            <a:prstDash val="solid"/>
            <a:miter/>
          </a:ln>
          <a:effectLst>
            <a:outerShdw dist="38100" dir="2700000" algn="tl" rotWithShape="0">
              <a:schemeClr val="tx1"/>
            </a:outerShd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152" name="Freeform: Shape 289">
            <a:extLst>
              <a:ext uri="{FF2B5EF4-FFF2-40B4-BE49-F238E27FC236}">
                <a16:creationId xmlns:a16="http://schemas.microsoft.com/office/drawing/2014/main" id="{3B616A9C-4AE0-2F47-A3E5-B661B98C9696}"/>
              </a:ext>
            </a:extLst>
          </p:cNvPr>
          <p:cNvSpPr/>
          <p:nvPr/>
        </p:nvSpPr>
        <p:spPr>
          <a:xfrm>
            <a:off x="10810125" y="2261032"/>
            <a:ext cx="635317" cy="635317"/>
          </a:xfrm>
          <a:custGeom>
            <a:avLst/>
            <a:gdLst>
              <a:gd name="connsiteX0" fmla="*/ 635318 w 635317"/>
              <a:gd name="connsiteY0" fmla="*/ 317659 h 635317"/>
              <a:gd name="connsiteX1" fmla="*/ 317659 w 635317"/>
              <a:gd name="connsiteY1" fmla="*/ 635317 h 635317"/>
              <a:gd name="connsiteX2" fmla="*/ 0 w 635317"/>
              <a:gd name="connsiteY2" fmla="*/ 317659 h 635317"/>
              <a:gd name="connsiteX3" fmla="*/ 317659 w 635317"/>
              <a:gd name="connsiteY3" fmla="*/ 0 h 635317"/>
              <a:gd name="connsiteX4" fmla="*/ 635318 w 635317"/>
              <a:gd name="connsiteY4" fmla="*/ 317659 h 63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317" h="635317">
                <a:moveTo>
                  <a:pt x="635318" y="317659"/>
                </a:moveTo>
                <a:cubicBezTo>
                  <a:pt x="635318" y="493097"/>
                  <a:pt x="493097" y="635317"/>
                  <a:pt x="317659" y="635317"/>
                </a:cubicBezTo>
                <a:cubicBezTo>
                  <a:pt x="142221" y="635317"/>
                  <a:pt x="0" y="493097"/>
                  <a:pt x="0" y="317659"/>
                </a:cubicBezTo>
                <a:cubicBezTo>
                  <a:pt x="0" y="142221"/>
                  <a:pt x="142221" y="0"/>
                  <a:pt x="317659" y="0"/>
                </a:cubicBezTo>
                <a:cubicBezTo>
                  <a:pt x="493097" y="0"/>
                  <a:pt x="635318" y="142221"/>
                  <a:pt x="635318" y="317659"/>
                </a:cubicBezTo>
                <a:close/>
              </a:path>
            </a:pathLst>
          </a:custGeom>
          <a:solidFill>
            <a:srgbClr val="66ACE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3" name="Freeform: Shape 289">
            <a:extLst>
              <a:ext uri="{FF2B5EF4-FFF2-40B4-BE49-F238E27FC236}">
                <a16:creationId xmlns:a16="http://schemas.microsoft.com/office/drawing/2014/main" id="{C698EE5D-8C69-E04F-86C1-5013C143A4E8}"/>
              </a:ext>
            </a:extLst>
          </p:cNvPr>
          <p:cNvSpPr/>
          <p:nvPr/>
        </p:nvSpPr>
        <p:spPr>
          <a:xfrm>
            <a:off x="7066647" y="1034983"/>
            <a:ext cx="635317" cy="635317"/>
          </a:xfrm>
          <a:custGeom>
            <a:avLst/>
            <a:gdLst>
              <a:gd name="connsiteX0" fmla="*/ 635318 w 635317"/>
              <a:gd name="connsiteY0" fmla="*/ 317659 h 635317"/>
              <a:gd name="connsiteX1" fmla="*/ 317659 w 635317"/>
              <a:gd name="connsiteY1" fmla="*/ 635317 h 635317"/>
              <a:gd name="connsiteX2" fmla="*/ 0 w 635317"/>
              <a:gd name="connsiteY2" fmla="*/ 317659 h 635317"/>
              <a:gd name="connsiteX3" fmla="*/ 317659 w 635317"/>
              <a:gd name="connsiteY3" fmla="*/ 0 h 635317"/>
              <a:gd name="connsiteX4" fmla="*/ 635318 w 635317"/>
              <a:gd name="connsiteY4" fmla="*/ 317659 h 63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317" h="635317">
                <a:moveTo>
                  <a:pt x="635318" y="317659"/>
                </a:moveTo>
                <a:cubicBezTo>
                  <a:pt x="635318" y="493097"/>
                  <a:pt x="493097" y="635317"/>
                  <a:pt x="317659" y="635317"/>
                </a:cubicBezTo>
                <a:cubicBezTo>
                  <a:pt x="142221" y="635317"/>
                  <a:pt x="0" y="493097"/>
                  <a:pt x="0" y="317659"/>
                </a:cubicBezTo>
                <a:cubicBezTo>
                  <a:pt x="0" y="142221"/>
                  <a:pt x="142221" y="0"/>
                  <a:pt x="317659" y="0"/>
                </a:cubicBezTo>
                <a:cubicBezTo>
                  <a:pt x="493097" y="0"/>
                  <a:pt x="635318" y="142221"/>
                  <a:pt x="635318" y="317659"/>
                </a:cubicBezTo>
                <a:close/>
              </a:path>
            </a:pathLst>
          </a:custGeom>
          <a:solidFill>
            <a:srgbClr val="66ACE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81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 animBg="1"/>
      <p:bldP spid="146" grpId="0" animBg="1"/>
      <p:bldP spid="147" grpId="0" animBg="1"/>
      <p:bldP spid="149" grpId="0" animBg="1"/>
      <p:bldP spid="150" grpId="0" animBg="1"/>
      <p:bldP spid="152" grpId="0" animBg="1"/>
      <p:bldP spid="15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9761AD6-1715-6C49-AFD1-629A310B4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2443"/>
            <a:ext cx="12192000" cy="486763"/>
          </a:xfrm>
        </p:spPr>
        <p:txBody>
          <a:bodyPr/>
          <a:lstStyle/>
          <a:p>
            <a:r>
              <a:rPr lang="sv-SE" dirty="0"/>
              <a:t>Exempel från den digitala verkligheten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920557FA-9E1B-E648-8EF7-53C97FCC8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477" y="1134318"/>
            <a:ext cx="969046" cy="1048152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0A03C52A-03D3-5748-8D39-EC311A3B0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9495" y="2291787"/>
            <a:ext cx="2353009" cy="1614668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94C9CAC2-FEE3-DD4B-962D-41EB64C09C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4744" y="5468411"/>
            <a:ext cx="1690242" cy="1120758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C9AC7C40-B12D-BD40-9344-889C86D787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4187" y="2552407"/>
            <a:ext cx="1682750" cy="1047750"/>
          </a:xfrm>
          <a:prstGeom prst="rect">
            <a:avLst/>
          </a:prstGeom>
        </p:spPr>
      </p:pic>
      <p:grpSp>
        <p:nvGrpSpPr>
          <p:cNvPr id="31" name="Grupp 30">
            <a:extLst>
              <a:ext uri="{FF2B5EF4-FFF2-40B4-BE49-F238E27FC236}">
                <a16:creationId xmlns:a16="http://schemas.microsoft.com/office/drawing/2014/main" id="{2E4DF9A1-D484-304D-ABEE-AA67A548AFCD}"/>
              </a:ext>
            </a:extLst>
          </p:cNvPr>
          <p:cNvGrpSpPr/>
          <p:nvPr/>
        </p:nvGrpSpPr>
        <p:grpSpPr>
          <a:xfrm>
            <a:off x="7535118" y="4224133"/>
            <a:ext cx="3794619" cy="1396678"/>
            <a:chOff x="7535118" y="4224133"/>
            <a:chExt cx="3794619" cy="1396678"/>
          </a:xfrm>
        </p:grpSpPr>
        <p:sp>
          <p:nvSpPr>
            <p:cNvPr id="6" name="Rektangel med rundade hörn 5">
              <a:extLst>
                <a:ext uri="{FF2B5EF4-FFF2-40B4-BE49-F238E27FC236}">
                  <a16:creationId xmlns:a16="http://schemas.microsoft.com/office/drawing/2014/main" id="{CA2C3FB2-A4F4-9849-A37D-159C4A89835B}"/>
                </a:ext>
              </a:extLst>
            </p:cNvPr>
            <p:cNvSpPr/>
            <p:nvPr/>
          </p:nvSpPr>
          <p:spPr>
            <a:xfrm>
              <a:off x="7535118" y="4224133"/>
              <a:ext cx="1817226" cy="7870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7" name="Rektangel med rundade hörn 6">
              <a:extLst>
                <a:ext uri="{FF2B5EF4-FFF2-40B4-BE49-F238E27FC236}">
                  <a16:creationId xmlns:a16="http://schemas.microsoft.com/office/drawing/2014/main" id="{373C34B0-CCCF-6349-94DF-B522D8C78C22}"/>
                </a:ext>
              </a:extLst>
            </p:cNvPr>
            <p:cNvSpPr/>
            <p:nvPr/>
          </p:nvSpPr>
          <p:spPr>
            <a:xfrm>
              <a:off x="7687518" y="4376533"/>
              <a:ext cx="1817226" cy="7870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8" name="Rektangel med rundade hörn 7">
              <a:extLst>
                <a:ext uri="{FF2B5EF4-FFF2-40B4-BE49-F238E27FC236}">
                  <a16:creationId xmlns:a16="http://schemas.microsoft.com/office/drawing/2014/main" id="{40E4E147-0BC6-7D47-8591-BC0B3EBAF881}"/>
                </a:ext>
              </a:extLst>
            </p:cNvPr>
            <p:cNvSpPr/>
            <p:nvPr/>
          </p:nvSpPr>
          <p:spPr>
            <a:xfrm>
              <a:off x="7839918" y="4528933"/>
              <a:ext cx="1817226" cy="7870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9" name="Rektangel med rundade hörn 8">
              <a:extLst>
                <a:ext uri="{FF2B5EF4-FFF2-40B4-BE49-F238E27FC236}">
                  <a16:creationId xmlns:a16="http://schemas.microsoft.com/office/drawing/2014/main" id="{ACDDC455-E96B-A640-848C-1AC05AAC1A7F}"/>
                </a:ext>
              </a:extLst>
            </p:cNvPr>
            <p:cNvSpPr/>
            <p:nvPr/>
          </p:nvSpPr>
          <p:spPr>
            <a:xfrm>
              <a:off x="7992318" y="4681333"/>
              <a:ext cx="1817226" cy="7870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0" name="Rektangel med rundade hörn 9">
              <a:extLst>
                <a:ext uri="{FF2B5EF4-FFF2-40B4-BE49-F238E27FC236}">
                  <a16:creationId xmlns:a16="http://schemas.microsoft.com/office/drawing/2014/main" id="{1EA8192E-9398-9443-A3A5-26925F5B94C8}"/>
                </a:ext>
              </a:extLst>
            </p:cNvPr>
            <p:cNvSpPr/>
            <p:nvPr/>
          </p:nvSpPr>
          <p:spPr>
            <a:xfrm>
              <a:off x="8144718" y="4833733"/>
              <a:ext cx="1817226" cy="7870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v-SE" dirty="0"/>
                <a:t>Grå Gåsen</a:t>
              </a:r>
            </a:p>
          </p:txBody>
        </p:sp>
        <p:sp>
          <p:nvSpPr>
            <p:cNvPr id="13" name="textruta 12">
              <a:extLst>
                <a:ext uri="{FF2B5EF4-FFF2-40B4-BE49-F238E27FC236}">
                  <a16:creationId xmlns:a16="http://schemas.microsoft.com/office/drawing/2014/main" id="{02D98661-E036-344E-A98B-F705B6393005}"/>
                </a:ext>
              </a:extLst>
            </p:cNvPr>
            <p:cNvSpPr txBox="1"/>
            <p:nvPr/>
          </p:nvSpPr>
          <p:spPr>
            <a:xfrm>
              <a:off x="10000527" y="4433104"/>
              <a:ext cx="13292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2400" b="1" dirty="0">
                  <a:solidFill>
                    <a:schemeClr val="bg1"/>
                  </a:solidFill>
                </a:rPr>
                <a:t>Boenden</a:t>
              </a:r>
            </a:p>
          </p:txBody>
        </p:sp>
      </p:grpSp>
      <p:sp>
        <p:nvSpPr>
          <p:cNvPr id="19" name="Rektangel med rundade hörn 18">
            <a:extLst>
              <a:ext uri="{FF2B5EF4-FFF2-40B4-BE49-F238E27FC236}">
                <a16:creationId xmlns:a16="http://schemas.microsoft.com/office/drawing/2014/main" id="{F20B4663-A7B8-0947-844B-785E789448DD}"/>
              </a:ext>
            </a:extLst>
          </p:cNvPr>
          <p:cNvSpPr/>
          <p:nvPr/>
        </p:nvSpPr>
        <p:spPr>
          <a:xfrm>
            <a:off x="6813818" y="5433631"/>
            <a:ext cx="1817226" cy="787078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dirty="0" err="1"/>
              <a:t>Hotel</a:t>
            </a:r>
            <a:r>
              <a:rPr lang="sv-SE" dirty="0"/>
              <a:t> </a:t>
            </a:r>
            <a:r>
              <a:rPr lang="sv-SE" dirty="0" err="1"/>
              <a:t>Kokoloko</a:t>
            </a:r>
            <a:endParaRPr lang="sv-SE" dirty="0"/>
          </a:p>
        </p:txBody>
      </p:sp>
      <p:grpSp>
        <p:nvGrpSpPr>
          <p:cNvPr id="26" name="Grupp 25">
            <a:extLst>
              <a:ext uri="{FF2B5EF4-FFF2-40B4-BE49-F238E27FC236}">
                <a16:creationId xmlns:a16="http://schemas.microsoft.com/office/drawing/2014/main" id="{2368540B-2F8C-904D-A5D9-F7C9144C0436}"/>
              </a:ext>
            </a:extLst>
          </p:cNvPr>
          <p:cNvGrpSpPr/>
          <p:nvPr/>
        </p:nvGrpSpPr>
        <p:grpSpPr>
          <a:xfrm>
            <a:off x="4770110" y="4216254"/>
            <a:ext cx="2269225" cy="711592"/>
            <a:chOff x="4828277" y="4458188"/>
            <a:chExt cx="2269225" cy="711592"/>
          </a:xfrm>
        </p:grpSpPr>
        <p:pic>
          <p:nvPicPr>
            <p:cNvPr id="20" name="Bildobjekt 19">
              <a:extLst>
                <a:ext uri="{FF2B5EF4-FFF2-40B4-BE49-F238E27FC236}">
                  <a16:creationId xmlns:a16="http://schemas.microsoft.com/office/drawing/2014/main" id="{F1A290BE-30D9-4048-B99C-BD4EE02A5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50000"/>
            </a:blip>
            <a:stretch>
              <a:fillRect/>
            </a:stretch>
          </p:blipFill>
          <p:spPr>
            <a:xfrm>
              <a:off x="4828277" y="4458188"/>
              <a:ext cx="2269225" cy="711592"/>
            </a:xfrm>
            <a:prstGeom prst="rect">
              <a:avLst/>
            </a:prstGeom>
          </p:spPr>
        </p:pic>
        <p:sp>
          <p:nvSpPr>
            <p:cNvPr id="22" name="textruta 21">
              <a:extLst>
                <a:ext uri="{FF2B5EF4-FFF2-40B4-BE49-F238E27FC236}">
                  <a16:creationId xmlns:a16="http://schemas.microsoft.com/office/drawing/2014/main" id="{7FA26BA5-73F8-BC49-B8C9-98FF66EA5A81}"/>
                </a:ext>
              </a:extLst>
            </p:cNvPr>
            <p:cNvSpPr txBox="1"/>
            <p:nvPr/>
          </p:nvSpPr>
          <p:spPr>
            <a:xfrm>
              <a:off x="5131021" y="4557234"/>
              <a:ext cx="16593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2400" b="1" dirty="0">
                  <a:solidFill>
                    <a:schemeClr val="bg1"/>
                  </a:solidFill>
                </a:rPr>
                <a:t>GOLFPAKET</a:t>
              </a:r>
            </a:p>
          </p:txBody>
        </p:sp>
      </p:grpSp>
      <p:grpSp>
        <p:nvGrpSpPr>
          <p:cNvPr id="38" name="Grupp 37">
            <a:extLst>
              <a:ext uri="{FF2B5EF4-FFF2-40B4-BE49-F238E27FC236}">
                <a16:creationId xmlns:a16="http://schemas.microsoft.com/office/drawing/2014/main" id="{B71F9702-87FB-7D42-9D68-8412A5DCCB17}"/>
              </a:ext>
            </a:extLst>
          </p:cNvPr>
          <p:cNvGrpSpPr/>
          <p:nvPr/>
        </p:nvGrpSpPr>
        <p:grpSpPr>
          <a:xfrm>
            <a:off x="405107" y="4260160"/>
            <a:ext cx="3807116" cy="1234632"/>
            <a:chOff x="405107" y="4260160"/>
            <a:chExt cx="3807116" cy="1234632"/>
          </a:xfrm>
        </p:grpSpPr>
        <p:sp>
          <p:nvSpPr>
            <p:cNvPr id="14" name="Rektangel med rundade hörn 13">
              <a:extLst>
                <a:ext uri="{FF2B5EF4-FFF2-40B4-BE49-F238E27FC236}">
                  <a16:creationId xmlns:a16="http://schemas.microsoft.com/office/drawing/2014/main" id="{4C3116F5-0701-5247-9F4B-9B646B6682CA}"/>
                </a:ext>
              </a:extLst>
            </p:cNvPr>
            <p:cNvSpPr/>
            <p:nvPr/>
          </p:nvSpPr>
          <p:spPr>
            <a:xfrm>
              <a:off x="2394997" y="4260160"/>
              <a:ext cx="1817226" cy="7870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5" name="Rektangel med rundade hörn 14">
              <a:extLst>
                <a:ext uri="{FF2B5EF4-FFF2-40B4-BE49-F238E27FC236}">
                  <a16:creationId xmlns:a16="http://schemas.microsoft.com/office/drawing/2014/main" id="{DAA56307-F79A-374D-ABC0-C87B5336913F}"/>
                </a:ext>
              </a:extLst>
            </p:cNvPr>
            <p:cNvSpPr/>
            <p:nvPr/>
          </p:nvSpPr>
          <p:spPr>
            <a:xfrm>
              <a:off x="2267676" y="4412560"/>
              <a:ext cx="1817226" cy="7870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6" name="Rektangel med rundade hörn 15">
              <a:extLst>
                <a:ext uri="{FF2B5EF4-FFF2-40B4-BE49-F238E27FC236}">
                  <a16:creationId xmlns:a16="http://schemas.microsoft.com/office/drawing/2014/main" id="{F7B0B85C-E89E-C547-A3F2-C1B58113426B}"/>
                </a:ext>
              </a:extLst>
            </p:cNvPr>
            <p:cNvSpPr/>
            <p:nvPr/>
          </p:nvSpPr>
          <p:spPr>
            <a:xfrm>
              <a:off x="2140355" y="4572050"/>
              <a:ext cx="1817226" cy="7870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7" name="Rektangel med rundade hörn 16">
              <a:extLst>
                <a:ext uri="{FF2B5EF4-FFF2-40B4-BE49-F238E27FC236}">
                  <a16:creationId xmlns:a16="http://schemas.microsoft.com/office/drawing/2014/main" id="{B2A5ABE5-79B0-0F4B-8A59-488EA516BE5C}"/>
                </a:ext>
              </a:extLst>
            </p:cNvPr>
            <p:cNvSpPr/>
            <p:nvPr/>
          </p:nvSpPr>
          <p:spPr>
            <a:xfrm>
              <a:off x="2013034" y="4707714"/>
              <a:ext cx="1817226" cy="7870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v-SE" dirty="0"/>
                <a:t>Cykeluthyrning</a:t>
              </a:r>
            </a:p>
          </p:txBody>
        </p:sp>
        <p:sp>
          <p:nvSpPr>
            <p:cNvPr id="25" name="textruta 24">
              <a:extLst>
                <a:ext uri="{FF2B5EF4-FFF2-40B4-BE49-F238E27FC236}">
                  <a16:creationId xmlns:a16="http://schemas.microsoft.com/office/drawing/2014/main" id="{F1378DE9-50C7-E643-BA37-8A99EDBB62BC}"/>
                </a:ext>
              </a:extLst>
            </p:cNvPr>
            <p:cNvSpPr txBox="1"/>
            <p:nvPr/>
          </p:nvSpPr>
          <p:spPr>
            <a:xfrm>
              <a:off x="405107" y="4652465"/>
              <a:ext cx="14555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2400" b="1" dirty="0">
                  <a:solidFill>
                    <a:schemeClr val="bg1"/>
                  </a:solidFill>
                </a:rPr>
                <a:t>Se &amp; Göra</a:t>
              </a:r>
            </a:p>
          </p:txBody>
        </p:sp>
      </p:grpSp>
      <p:grpSp>
        <p:nvGrpSpPr>
          <p:cNvPr id="53" name="Grupp 52">
            <a:extLst>
              <a:ext uri="{FF2B5EF4-FFF2-40B4-BE49-F238E27FC236}">
                <a16:creationId xmlns:a16="http://schemas.microsoft.com/office/drawing/2014/main" id="{85D531E1-71B0-CE40-82E4-A4AD97BDBE69}"/>
              </a:ext>
            </a:extLst>
          </p:cNvPr>
          <p:cNvGrpSpPr/>
          <p:nvPr/>
        </p:nvGrpSpPr>
        <p:grpSpPr>
          <a:xfrm>
            <a:off x="8887745" y="1463556"/>
            <a:ext cx="2406545" cy="1977044"/>
            <a:chOff x="8887745" y="1463556"/>
            <a:chExt cx="2406545" cy="1977044"/>
          </a:xfrm>
        </p:grpSpPr>
        <p:sp>
          <p:nvSpPr>
            <p:cNvPr id="27" name="textruta 26">
              <a:extLst>
                <a:ext uri="{FF2B5EF4-FFF2-40B4-BE49-F238E27FC236}">
                  <a16:creationId xmlns:a16="http://schemas.microsoft.com/office/drawing/2014/main" id="{0BE628F0-39C0-D44B-AC44-085299FD10FA}"/>
                </a:ext>
              </a:extLst>
            </p:cNvPr>
            <p:cNvSpPr txBox="1"/>
            <p:nvPr/>
          </p:nvSpPr>
          <p:spPr>
            <a:xfrm>
              <a:off x="9297339" y="1463556"/>
              <a:ext cx="15873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2400" b="1" dirty="0">
                  <a:solidFill>
                    <a:schemeClr val="bg1"/>
                  </a:solidFill>
                </a:rPr>
                <a:t>Idrottens ö</a:t>
              </a:r>
            </a:p>
          </p:txBody>
        </p:sp>
        <p:pic>
          <p:nvPicPr>
            <p:cNvPr id="28" name="Bildobjekt 27">
              <a:extLst>
                <a:ext uri="{FF2B5EF4-FFF2-40B4-BE49-F238E27FC236}">
                  <a16:creationId xmlns:a16="http://schemas.microsoft.com/office/drawing/2014/main" id="{1B1503C6-3152-B549-92EB-8EA6E65AE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87745" y="1898611"/>
              <a:ext cx="2406545" cy="1541989"/>
            </a:xfrm>
            <a:prstGeom prst="rect">
              <a:avLst/>
            </a:prstGeom>
          </p:spPr>
        </p:pic>
      </p:grpSp>
      <p:cxnSp>
        <p:nvCxnSpPr>
          <p:cNvPr id="30" name="Rak 29">
            <a:extLst>
              <a:ext uri="{FF2B5EF4-FFF2-40B4-BE49-F238E27FC236}">
                <a16:creationId xmlns:a16="http://schemas.microsoft.com/office/drawing/2014/main" id="{C736EFE7-39F0-6742-8452-34E6E2925621}"/>
              </a:ext>
            </a:extLst>
          </p:cNvPr>
          <p:cNvCxnSpPr>
            <a:stCxn id="5" idx="0"/>
            <a:endCxn id="4" idx="2"/>
          </p:cNvCxnSpPr>
          <p:nvPr/>
        </p:nvCxnSpPr>
        <p:spPr>
          <a:xfrm flipV="1">
            <a:off x="6096000" y="2182470"/>
            <a:ext cx="0" cy="10931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ak 31">
            <a:extLst>
              <a:ext uri="{FF2B5EF4-FFF2-40B4-BE49-F238E27FC236}">
                <a16:creationId xmlns:a16="http://schemas.microsoft.com/office/drawing/2014/main" id="{5370F16A-2DC6-3B47-BD92-CF7B355900E6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7272504" y="3429000"/>
            <a:ext cx="1171227" cy="79513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ak 34">
            <a:extLst>
              <a:ext uri="{FF2B5EF4-FFF2-40B4-BE49-F238E27FC236}">
                <a16:creationId xmlns:a16="http://schemas.microsoft.com/office/drawing/2014/main" id="{46B0CAF1-645A-B14C-A1D6-D029955A1118}"/>
              </a:ext>
            </a:extLst>
          </p:cNvPr>
          <p:cNvCxnSpPr>
            <a:cxnSpLocks/>
          </p:cNvCxnSpPr>
          <p:nvPr/>
        </p:nvCxnSpPr>
        <p:spPr>
          <a:xfrm flipV="1">
            <a:off x="3703899" y="3429000"/>
            <a:ext cx="1215597" cy="83116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ak 38">
            <a:extLst>
              <a:ext uri="{FF2B5EF4-FFF2-40B4-BE49-F238E27FC236}">
                <a16:creationId xmlns:a16="http://schemas.microsoft.com/office/drawing/2014/main" id="{1B93F4D9-1D6A-E249-8A5B-FCB9CD589DD1}"/>
              </a:ext>
            </a:extLst>
          </p:cNvPr>
          <p:cNvCxnSpPr>
            <a:cxnSpLocks/>
            <a:stCxn id="12" idx="3"/>
            <a:endCxn id="5" idx="1"/>
          </p:cNvCxnSpPr>
          <p:nvPr/>
        </p:nvCxnSpPr>
        <p:spPr>
          <a:xfrm>
            <a:off x="4126937" y="3076282"/>
            <a:ext cx="792558" cy="2283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ak 41">
            <a:extLst>
              <a:ext uri="{FF2B5EF4-FFF2-40B4-BE49-F238E27FC236}">
                <a16:creationId xmlns:a16="http://schemas.microsoft.com/office/drawing/2014/main" id="{FBE2FA7E-F914-754F-A004-BD858470A44C}"/>
              </a:ext>
            </a:extLst>
          </p:cNvPr>
          <p:cNvCxnSpPr>
            <a:cxnSpLocks/>
          </p:cNvCxnSpPr>
          <p:nvPr/>
        </p:nvCxnSpPr>
        <p:spPr>
          <a:xfrm flipV="1">
            <a:off x="4109981" y="5107466"/>
            <a:ext cx="3593455" cy="2136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ktangel med rundade hörn 17">
            <a:extLst>
              <a:ext uri="{FF2B5EF4-FFF2-40B4-BE49-F238E27FC236}">
                <a16:creationId xmlns:a16="http://schemas.microsoft.com/office/drawing/2014/main" id="{4B49C22E-D410-E041-A0EB-E539EACBD7A3}"/>
              </a:ext>
            </a:extLst>
          </p:cNvPr>
          <p:cNvSpPr/>
          <p:nvPr/>
        </p:nvSpPr>
        <p:spPr>
          <a:xfrm>
            <a:off x="3102269" y="5397373"/>
            <a:ext cx="1817226" cy="787078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dirty="0"/>
              <a:t>Golfklubbar</a:t>
            </a:r>
          </a:p>
        </p:txBody>
      </p:sp>
      <p:cxnSp>
        <p:nvCxnSpPr>
          <p:cNvPr id="44" name="Rak 43">
            <a:extLst>
              <a:ext uri="{FF2B5EF4-FFF2-40B4-BE49-F238E27FC236}">
                <a16:creationId xmlns:a16="http://schemas.microsoft.com/office/drawing/2014/main" id="{B2ED2CFD-A2D4-114C-B0F6-691637313240}"/>
              </a:ext>
            </a:extLst>
          </p:cNvPr>
          <p:cNvCxnSpPr>
            <a:cxnSpLocks/>
          </p:cNvCxnSpPr>
          <p:nvPr/>
        </p:nvCxnSpPr>
        <p:spPr>
          <a:xfrm flipV="1">
            <a:off x="4254422" y="4948903"/>
            <a:ext cx="1174105" cy="44847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ak 46">
            <a:extLst>
              <a:ext uri="{FF2B5EF4-FFF2-40B4-BE49-F238E27FC236}">
                <a16:creationId xmlns:a16="http://schemas.microsoft.com/office/drawing/2014/main" id="{EB200F62-5EC6-1E41-B5EE-F020941350CF}"/>
              </a:ext>
            </a:extLst>
          </p:cNvPr>
          <p:cNvCxnSpPr>
            <a:cxnSpLocks/>
          </p:cNvCxnSpPr>
          <p:nvPr/>
        </p:nvCxnSpPr>
        <p:spPr>
          <a:xfrm>
            <a:off x="6580523" y="4948903"/>
            <a:ext cx="916012" cy="49069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Rak 49">
            <a:extLst>
              <a:ext uri="{FF2B5EF4-FFF2-40B4-BE49-F238E27FC236}">
                <a16:creationId xmlns:a16="http://schemas.microsoft.com/office/drawing/2014/main" id="{A52C2E5C-768A-5B4F-B857-A4AFB17ED470}"/>
              </a:ext>
            </a:extLst>
          </p:cNvPr>
          <p:cNvCxnSpPr>
            <a:cxnSpLocks/>
          </p:cNvCxnSpPr>
          <p:nvPr/>
        </p:nvCxnSpPr>
        <p:spPr>
          <a:xfrm>
            <a:off x="3957581" y="3600157"/>
            <a:ext cx="1132391" cy="63617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Rak 55">
            <a:extLst>
              <a:ext uri="{FF2B5EF4-FFF2-40B4-BE49-F238E27FC236}">
                <a16:creationId xmlns:a16="http://schemas.microsoft.com/office/drawing/2014/main" id="{EEDB8195-9BB9-6E46-901B-A8343887D260}"/>
              </a:ext>
            </a:extLst>
          </p:cNvPr>
          <p:cNvCxnSpPr>
            <a:cxnSpLocks/>
          </p:cNvCxnSpPr>
          <p:nvPr/>
        </p:nvCxnSpPr>
        <p:spPr>
          <a:xfrm flipV="1">
            <a:off x="9296049" y="3478090"/>
            <a:ext cx="628275" cy="80924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Rak 56">
            <a:extLst>
              <a:ext uri="{FF2B5EF4-FFF2-40B4-BE49-F238E27FC236}">
                <a16:creationId xmlns:a16="http://schemas.microsoft.com/office/drawing/2014/main" id="{1D641320-D048-CE4F-B55E-2D3735C6464B}"/>
              </a:ext>
            </a:extLst>
          </p:cNvPr>
          <p:cNvCxnSpPr>
            <a:cxnSpLocks/>
          </p:cNvCxnSpPr>
          <p:nvPr/>
        </p:nvCxnSpPr>
        <p:spPr>
          <a:xfrm flipV="1">
            <a:off x="9622231" y="3440600"/>
            <a:ext cx="640710" cy="108833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Rak 63">
            <a:extLst>
              <a:ext uri="{FF2B5EF4-FFF2-40B4-BE49-F238E27FC236}">
                <a16:creationId xmlns:a16="http://schemas.microsoft.com/office/drawing/2014/main" id="{A65EFA85-6D1C-2E44-A514-07CB16F64975}"/>
              </a:ext>
            </a:extLst>
          </p:cNvPr>
          <p:cNvCxnSpPr>
            <a:cxnSpLocks/>
          </p:cNvCxnSpPr>
          <p:nvPr/>
        </p:nvCxnSpPr>
        <p:spPr>
          <a:xfrm flipV="1">
            <a:off x="9873465" y="3478089"/>
            <a:ext cx="637186" cy="132801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Rak 68">
            <a:extLst>
              <a:ext uri="{FF2B5EF4-FFF2-40B4-BE49-F238E27FC236}">
                <a16:creationId xmlns:a16="http://schemas.microsoft.com/office/drawing/2014/main" id="{8A8E3F4D-7DF1-3D40-9E12-81679DFDC877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5904723" y="3906455"/>
            <a:ext cx="0" cy="30979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578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9761AD6-1715-6C49-AFD1-629A310B4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2443"/>
            <a:ext cx="12192000" cy="486763"/>
          </a:xfrm>
        </p:spPr>
        <p:txBody>
          <a:bodyPr/>
          <a:lstStyle/>
          <a:p>
            <a:r>
              <a:rPr lang="sv-SE" dirty="0"/>
              <a:t>Exempel från den digitala verkligheten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920557FA-9E1B-E648-8EF7-53C97FCC8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477" y="1134318"/>
            <a:ext cx="969046" cy="1048152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0A03C52A-03D3-5748-8D39-EC311A3B0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9495" y="2291787"/>
            <a:ext cx="2353009" cy="1614668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94C9CAC2-FEE3-DD4B-962D-41EB64C09C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4744" y="5468411"/>
            <a:ext cx="1690242" cy="1120758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C9AC7C40-B12D-BD40-9344-889C86D787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4187" y="2552407"/>
            <a:ext cx="1682750" cy="1047750"/>
          </a:xfrm>
          <a:prstGeom prst="rect">
            <a:avLst/>
          </a:prstGeom>
        </p:spPr>
      </p:pic>
      <p:grpSp>
        <p:nvGrpSpPr>
          <p:cNvPr id="31" name="Grupp 30">
            <a:extLst>
              <a:ext uri="{FF2B5EF4-FFF2-40B4-BE49-F238E27FC236}">
                <a16:creationId xmlns:a16="http://schemas.microsoft.com/office/drawing/2014/main" id="{2E4DF9A1-D484-304D-ABEE-AA67A548AFCD}"/>
              </a:ext>
            </a:extLst>
          </p:cNvPr>
          <p:cNvGrpSpPr/>
          <p:nvPr/>
        </p:nvGrpSpPr>
        <p:grpSpPr>
          <a:xfrm>
            <a:off x="7535118" y="4224133"/>
            <a:ext cx="3794619" cy="1396678"/>
            <a:chOff x="7535118" y="4224133"/>
            <a:chExt cx="3794619" cy="1396678"/>
          </a:xfrm>
        </p:grpSpPr>
        <p:sp>
          <p:nvSpPr>
            <p:cNvPr id="6" name="Rektangel med rundade hörn 5">
              <a:extLst>
                <a:ext uri="{FF2B5EF4-FFF2-40B4-BE49-F238E27FC236}">
                  <a16:creationId xmlns:a16="http://schemas.microsoft.com/office/drawing/2014/main" id="{CA2C3FB2-A4F4-9849-A37D-159C4A89835B}"/>
                </a:ext>
              </a:extLst>
            </p:cNvPr>
            <p:cNvSpPr/>
            <p:nvPr/>
          </p:nvSpPr>
          <p:spPr>
            <a:xfrm>
              <a:off x="7535118" y="4224133"/>
              <a:ext cx="1817226" cy="7870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7" name="Rektangel med rundade hörn 6">
              <a:extLst>
                <a:ext uri="{FF2B5EF4-FFF2-40B4-BE49-F238E27FC236}">
                  <a16:creationId xmlns:a16="http://schemas.microsoft.com/office/drawing/2014/main" id="{373C34B0-CCCF-6349-94DF-B522D8C78C22}"/>
                </a:ext>
              </a:extLst>
            </p:cNvPr>
            <p:cNvSpPr/>
            <p:nvPr/>
          </p:nvSpPr>
          <p:spPr>
            <a:xfrm>
              <a:off x="7687518" y="4376533"/>
              <a:ext cx="1817226" cy="7870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8" name="Rektangel med rundade hörn 7">
              <a:extLst>
                <a:ext uri="{FF2B5EF4-FFF2-40B4-BE49-F238E27FC236}">
                  <a16:creationId xmlns:a16="http://schemas.microsoft.com/office/drawing/2014/main" id="{40E4E147-0BC6-7D47-8591-BC0B3EBAF881}"/>
                </a:ext>
              </a:extLst>
            </p:cNvPr>
            <p:cNvSpPr/>
            <p:nvPr/>
          </p:nvSpPr>
          <p:spPr>
            <a:xfrm>
              <a:off x="7839918" y="4528933"/>
              <a:ext cx="1817226" cy="7870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9" name="Rektangel med rundade hörn 8">
              <a:extLst>
                <a:ext uri="{FF2B5EF4-FFF2-40B4-BE49-F238E27FC236}">
                  <a16:creationId xmlns:a16="http://schemas.microsoft.com/office/drawing/2014/main" id="{ACDDC455-E96B-A640-848C-1AC05AAC1A7F}"/>
                </a:ext>
              </a:extLst>
            </p:cNvPr>
            <p:cNvSpPr/>
            <p:nvPr/>
          </p:nvSpPr>
          <p:spPr>
            <a:xfrm>
              <a:off x="7992318" y="4681333"/>
              <a:ext cx="1817226" cy="7870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0" name="Rektangel med rundade hörn 9">
              <a:extLst>
                <a:ext uri="{FF2B5EF4-FFF2-40B4-BE49-F238E27FC236}">
                  <a16:creationId xmlns:a16="http://schemas.microsoft.com/office/drawing/2014/main" id="{1EA8192E-9398-9443-A3A5-26925F5B94C8}"/>
                </a:ext>
              </a:extLst>
            </p:cNvPr>
            <p:cNvSpPr/>
            <p:nvPr/>
          </p:nvSpPr>
          <p:spPr>
            <a:xfrm>
              <a:off x="8144718" y="4833733"/>
              <a:ext cx="1817226" cy="7870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v-SE" dirty="0"/>
                <a:t>Grå Gåsen</a:t>
              </a:r>
            </a:p>
          </p:txBody>
        </p:sp>
        <p:sp>
          <p:nvSpPr>
            <p:cNvPr id="13" name="textruta 12">
              <a:extLst>
                <a:ext uri="{FF2B5EF4-FFF2-40B4-BE49-F238E27FC236}">
                  <a16:creationId xmlns:a16="http://schemas.microsoft.com/office/drawing/2014/main" id="{02D98661-E036-344E-A98B-F705B6393005}"/>
                </a:ext>
              </a:extLst>
            </p:cNvPr>
            <p:cNvSpPr txBox="1"/>
            <p:nvPr/>
          </p:nvSpPr>
          <p:spPr>
            <a:xfrm>
              <a:off x="10000527" y="4433104"/>
              <a:ext cx="13292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2400" b="1" dirty="0">
                  <a:solidFill>
                    <a:schemeClr val="bg1"/>
                  </a:solidFill>
                </a:rPr>
                <a:t>Boenden</a:t>
              </a:r>
            </a:p>
          </p:txBody>
        </p:sp>
      </p:grpSp>
      <p:sp>
        <p:nvSpPr>
          <p:cNvPr id="19" name="Rektangel med rundade hörn 18">
            <a:extLst>
              <a:ext uri="{FF2B5EF4-FFF2-40B4-BE49-F238E27FC236}">
                <a16:creationId xmlns:a16="http://schemas.microsoft.com/office/drawing/2014/main" id="{F20B4663-A7B8-0947-844B-785E789448DD}"/>
              </a:ext>
            </a:extLst>
          </p:cNvPr>
          <p:cNvSpPr/>
          <p:nvPr/>
        </p:nvSpPr>
        <p:spPr>
          <a:xfrm>
            <a:off x="6813818" y="5433631"/>
            <a:ext cx="1817226" cy="787078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dirty="0" err="1"/>
              <a:t>Hotel</a:t>
            </a:r>
            <a:r>
              <a:rPr lang="sv-SE" dirty="0"/>
              <a:t> </a:t>
            </a:r>
            <a:r>
              <a:rPr lang="sv-SE" dirty="0" err="1"/>
              <a:t>Kokoloko</a:t>
            </a:r>
            <a:endParaRPr lang="sv-SE" dirty="0"/>
          </a:p>
        </p:txBody>
      </p:sp>
      <p:grpSp>
        <p:nvGrpSpPr>
          <p:cNvPr id="26" name="Grupp 25">
            <a:extLst>
              <a:ext uri="{FF2B5EF4-FFF2-40B4-BE49-F238E27FC236}">
                <a16:creationId xmlns:a16="http://schemas.microsoft.com/office/drawing/2014/main" id="{2368540B-2F8C-904D-A5D9-F7C9144C0436}"/>
              </a:ext>
            </a:extLst>
          </p:cNvPr>
          <p:cNvGrpSpPr/>
          <p:nvPr/>
        </p:nvGrpSpPr>
        <p:grpSpPr>
          <a:xfrm>
            <a:off x="4770110" y="4216254"/>
            <a:ext cx="2269225" cy="711592"/>
            <a:chOff x="4828277" y="4458188"/>
            <a:chExt cx="2269225" cy="711592"/>
          </a:xfrm>
        </p:grpSpPr>
        <p:pic>
          <p:nvPicPr>
            <p:cNvPr id="20" name="Bildobjekt 19">
              <a:extLst>
                <a:ext uri="{FF2B5EF4-FFF2-40B4-BE49-F238E27FC236}">
                  <a16:creationId xmlns:a16="http://schemas.microsoft.com/office/drawing/2014/main" id="{F1A290BE-30D9-4048-B99C-BD4EE02A5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50000"/>
            </a:blip>
            <a:stretch>
              <a:fillRect/>
            </a:stretch>
          </p:blipFill>
          <p:spPr>
            <a:xfrm>
              <a:off x="4828277" y="4458188"/>
              <a:ext cx="2269225" cy="711592"/>
            </a:xfrm>
            <a:prstGeom prst="rect">
              <a:avLst/>
            </a:prstGeom>
          </p:spPr>
        </p:pic>
        <p:sp>
          <p:nvSpPr>
            <p:cNvPr id="22" name="textruta 21">
              <a:extLst>
                <a:ext uri="{FF2B5EF4-FFF2-40B4-BE49-F238E27FC236}">
                  <a16:creationId xmlns:a16="http://schemas.microsoft.com/office/drawing/2014/main" id="{7FA26BA5-73F8-BC49-B8C9-98FF66EA5A81}"/>
                </a:ext>
              </a:extLst>
            </p:cNvPr>
            <p:cNvSpPr txBox="1"/>
            <p:nvPr/>
          </p:nvSpPr>
          <p:spPr>
            <a:xfrm>
              <a:off x="5131021" y="4557234"/>
              <a:ext cx="16593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2400" b="1" dirty="0">
                  <a:solidFill>
                    <a:schemeClr val="bg1"/>
                  </a:solidFill>
                </a:rPr>
                <a:t>GOLFPAKET</a:t>
              </a:r>
            </a:p>
          </p:txBody>
        </p:sp>
      </p:grpSp>
      <p:grpSp>
        <p:nvGrpSpPr>
          <p:cNvPr id="38" name="Grupp 37">
            <a:extLst>
              <a:ext uri="{FF2B5EF4-FFF2-40B4-BE49-F238E27FC236}">
                <a16:creationId xmlns:a16="http://schemas.microsoft.com/office/drawing/2014/main" id="{B71F9702-87FB-7D42-9D68-8412A5DCCB17}"/>
              </a:ext>
            </a:extLst>
          </p:cNvPr>
          <p:cNvGrpSpPr/>
          <p:nvPr/>
        </p:nvGrpSpPr>
        <p:grpSpPr>
          <a:xfrm>
            <a:off x="405107" y="4260160"/>
            <a:ext cx="3807116" cy="1234632"/>
            <a:chOff x="405107" y="4260160"/>
            <a:chExt cx="3807116" cy="1234632"/>
          </a:xfrm>
        </p:grpSpPr>
        <p:sp>
          <p:nvSpPr>
            <p:cNvPr id="14" name="Rektangel med rundade hörn 13">
              <a:extLst>
                <a:ext uri="{FF2B5EF4-FFF2-40B4-BE49-F238E27FC236}">
                  <a16:creationId xmlns:a16="http://schemas.microsoft.com/office/drawing/2014/main" id="{4C3116F5-0701-5247-9F4B-9B646B6682CA}"/>
                </a:ext>
              </a:extLst>
            </p:cNvPr>
            <p:cNvSpPr/>
            <p:nvPr/>
          </p:nvSpPr>
          <p:spPr>
            <a:xfrm>
              <a:off x="2394997" y="4260160"/>
              <a:ext cx="1817226" cy="7870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5" name="Rektangel med rundade hörn 14">
              <a:extLst>
                <a:ext uri="{FF2B5EF4-FFF2-40B4-BE49-F238E27FC236}">
                  <a16:creationId xmlns:a16="http://schemas.microsoft.com/office/drawing/2014/main" id="{DAA56307-F79A-374D-ABC0-C87B5336913F}"/>
                </a:ext>
              </a:extLst>
            </p:cNvPr>
            <p:cNvSpPr/>
            <p:nvPr/>
          </p:nvSpPr>
          <p:spPr>
            <a:xfrm>
              <a:off x="2267676" y="4412560"/>
              <a:ext cx="1817226" cy="7870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6" name="Rektangel med rundade hörn 15">
              <a:extLst>
                <a:ext uri="{FF2B5EF4-FFF2-40B4-BE49-F238E27FC236}">
                  <a16:creationId xmlns:a16="http://schemas.microsoft.com/office/drawing/2014/main" id="{F7B0B85C-E89E-C547-A3F2-C1B58113426B}"/>
                </a:ext>
              </a:extLst>
            </p:cNvPr>
            <p:cNvSpPr/>
            <p:nvPr/>
          </p:nvSpPr>
          <p:spPr>
            <a:xfrm>
              <a:off x="2140355" y="4572050"/>
              <a:ext cx="1817226" cy="7870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7" name="Rektangel med rundade hörn 16">
              <a:extLst>
                <a:ext uri="{FF2B5EF4-FFF2-40B4-BE49-F238E27FC236}">
                  <a16:creationId xmlns:a16="http://schemas.microsoft.com/office/drawing/2014/main" id="{B2A5ABE5-79B0-0F4B-8A59-488EA516BE5C}"/>
                </a:ext>
              </a:extLst>
            </p:cNvPr>
            <p:cNvSpPr/>
            <p:nvPr/>
          </p:nvSpPr>
          <p:spPr>
            <a:xfrm>
              <a:off x="2013034" y="4707714"/>
              <a:ext cx="1817226" cy="7870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v-SE" dirty="0"/>
                <a:t>Cykeluthyrning</a:t>
              </a:r>
            </a:p>
          </p:txBody>
        </p:sp>
        <p:sp>
          <p:nvSpPr>
            <p:cNvPr id="25" name="textruta 24">
              <a:extLst>
                <a:ext uri="{FF2B5EF4-FFF2-40B4-BE49-F238E27FC236}">
                  <a16:creationId xmlns:a16="http://schemas.microsoft.com/office/drawing/2014/main" id="{F1378DE9-50C7-E643-BA37-8A99EDBB62BC}"/>
                </a:ext>
              </a:extLst>
            </p:cNvPr>
            <p:cNvSpPr txBox="1"/>
            <p:nvPr/>
          </p:nvSpPr>
          <p:spPr>
            <a:xfrm>
              <a:off x="405107" y="4652465"/>
              <a:ext cx="14555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2400" b="1" dirty="0">
                  <a:solidFill>
                    <a:schemeClr val="bg1"/>
                  </a:solidFill>
                </a:rPr>
                <a:t>Se &amp; Göra</a:t>
              </a:r>
            </a:p>
          </p:txBody>
        </p:sp>
      </p:grpSp>
      <p:grpSp>
        <p:nvGrpSpPr>
          <p:cNvPr id="53" name="Grupp 52">
            <a:extLst>
              <a:ext uri="{FF2B5EF4-FFF2-40B4-BE49-F238E27FC236}">
                <a16:creationId xmlns:a16="http://schemas.microsoft.com/office/drawing/2014/main" id="{85D531E1-71B0-CE40-82E4-A4AD97BDBE69}"/>
              </a:ext>
            </a:extLst>
          </p:cNvPr>
          <p:cNvGrpSpPr/>
          <p:nvPr/>
        </p:nvGrpSpPr>
        <p:grpSpPr>
          <a:xfrm>
            <a:off x="8887745" y="1463556"/>
            <a:ext cx="2406545" cy="1977044"/>
            <a:chOff x="8887745" y="1463556"/>
            <a:chExt cx="2406545" cy="1977044"/>
          </a:xfrm>
        </p:grpSpPr>
        <p:sp>
          <p:nvSpPr>
            <p:cNvPr id="27" name="textruta 26">
              <a:extLst>
                <a:ext uri="{FF2B5EF4-FFF2-40B4-BE49-F238E27FC236}">
                  <a16:creationId xmlns:a16="http://schemas.microsoft.com/office/drawing/2014/main" id="{0BE628F0-39C0-D44B-AC44-085299FD10FA}"/>
                </a:ext>
              </a:extLst>
            </p:cNvPr>
            <p:cNvSpPr txBox="1"/>
            <p:nvPr/>
          </p:nvSpPr>
          <p:spPr>
            <a:xfrm>
              <a:off x="9297339" y="1463556"/>
              <a:ext cx="15873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2400" b="1" dirty="0">
                  <a:solidFill>
                    <a:schemeClr val="bg1"/>
                  </a:solidFill>
                </a:rPr>
                <a:t>Idrottens ö</a:t>
              </a:r>
            </a:p>
          </p:txBody>
        </p:sp>
        <p:pic>
          <p:nvPicPr>
            <p:cNvPr id="28" name="Bildobjekt 27">
              <a:extLst>
                <a:ext uri="{FF2B5EF4-FFF2-40B4-BE49-F238E27FC236}">
                  <a16:creationId xmlns:a16="http://schemas.microsoft.com/office/drawing/2014/main" id="{1B1503C6-3152-B549-92EB-8EA6E65AE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87745" y="1898611"/>
              <a:ext cx="2406545" cy="1541989"/>
            </a:xfrm>
            <a:prstGeom prst="rect">
              <a:avLst/>
            </a:prstGeom>
          </p:spPr>
        </p:pic>
      </p:grpSp>
      <p:cxnSp>
        <p:nvCxnSpPr>
          <p:cNvPr id="30" name="Rak 29">
            <a:extLst>
              <a:ext uri="{FF2B5EF4-FFF2-40B4-BE49-F238E27FC236}">
                <a16:creationId xmlns:a16="http://schemas.microsoft.com/office/drawing/2014/main" id="{C736EFE7-39F0-6742-8452-34E6E2925621}"/>
              </a:ext>
            </a:extLst>
          </p:cNvPr>
          <p:cNvCxnSpPr>
            <a:stCxn id="5" idx="0"/>
            <a:endCxn id="4" idx="2"/>
          </p:cNvCxnSpPr>
          <p:nvPr/>
        </p:nvCxnSpPr>
        <p:spPr>
          <a:xfrm flipV="1">
            <a:off x="6096000" y="2182470"/>
            <a:ext cx="0" cy="10931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ak 31">
            <a:extLst>
              <a:ext uri="{FF2B5EF4-FFF2-40B4-BE49-F238E27FC236}">
                <a16:creationId xmlns:a16="http://schemas.microsoft.com/office/drawing/2014/main" id="{5370F16A-2DC6-3B47-BD92-CF7B355900E6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7272504" y="3429000"/>
            <a:ext cx="1171227" cy="79513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ak 34">
            <a:extLst>
              <a:ext uri="{FF2B5EF4-FFF2-40B4-BE49-F238E27FC236}">
                <a16:creationId xmlns:a16="http://schemas.microsoft.com/office/drawing/2014/main" id="{46B0CAF1-645A-B14C-A1D6-D029955A1118}"/>
              </a:ext>
            </a:extLst>
          </p:cNvPr>
          <p:cNvCxnSpPr>
            <a:cxnSpLocks/>
          </p:cNvCxnSpPr>
          <p:nvPr/>
        </p:nvCxnSpPr>
        <p:spPr>
          <a:xfrm flipV="1">
            <a:off x="3703899" y="3429000"/>
            <a:ext cx="1215597" cy="83116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ak 38">
            <a:extLst>
              <a:ext uri="{FF2B5EF4-FFF2-40B4-BE49-F238E27FC236}">
                <a16:creationId xmlns:a16="http://schemas.microsoft.com/office/drawing/2014/main" id="{1B93F4D9-1D6A-E249-8A5B-FCB9CD589DD1}"/>
              </a:ext>
            </a:extLst>
          </p:cNvPr>
          <p:cNvCxnSpPr>
            <a:cxnSpLocks/>
            <a:stCxn id="12" idx="3"/>
            <a:endCxn id="5" idx="1"/>
          </p:cNvCxnSpPr>
          <p:nvPr/>
        </p:nvCxnSpPr>
        <p:spPr>
          <a:xfrm>
            <a:off x="4126937" y="3076282"/>
            <a:ext cx="792558" cy="2283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ak 41">
            <a:extLst>
              <a:ext uri="{FF2B5EF4-FFF2-40B4-BE49-F238E27FC236}">
                <a16:creationId xmlns:a16="http://schemas.microsoft.com/office/drawing/2014/main" id="{FBE2FA7E-F914-754F-A004-BD858470A44C}"/>
              </a:ext>
            </a:extLst>
          </p:cNvPr>
          <p:cNvCxnSpPr>
            <a:cxnSpLocks/>
          </p:cNvCxnSpPr>
          <p:nvPr/>
        </p:nvCxnSpPr>
        <p:spPr>
          <a:xfrm flipV="1">
            <a:off x="4109981" y="5107466"/>
            <a:ext cx="3593455" cy="2136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ktangel med rundade hörn 17">
            <a:extLst>
              <a:ext uri="{FF2B5EF4-FFF2-40B4-BE49-F238E27FC236}">
                <a16:creationId xmlns:a16="http://schemas.microsoft.com/office/drawing/2014/main" id="{4B49C22E-D410-E041-A0EB-E539EACBD7A3}"/>
              </a:ext>
            </a:extLst>
          </p:cNvPr>
          <p:cNvSpPr/>
          <p:nvPr/>
        </p:nvSpPr>
        <p:spPr>
          <a:xfrm>
            <a:off x="3102269" y="5397373"/>
            <a:ext cx="1817226" cy="787078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dirty="0"/>
              <a:t>Golfklubbar</a:t>
            </a:r>
          </a:p>
        </p:txBody>
      </p:sp>
      <p:cxnSp>
        <p:nvCxnSpPr>
          <p:cNvPr id="44" name="Rak 43">
            <a:extLst>
              <a:ext uri="{FF2B5EF4-FFF2-40B4-BE49-F238E27FC236}">
                <a16:creationId xmlns:a16="http://schemas.microsoft.com/office/drawing/2014/main" id="{B2ED2CFD-A2D4-114C-B0F6-691637313240}"/>
              </a:ext>
            </a:extLst>
          </p:cNvPr>
          <p:cNvCxnSpPr>
            <a:cxnSpLocks/>
          </p:cNvCxnSpPr>
          <p:nvPr/>
        </p:nvCxnSpPr>
        <p:spPr>
          <a:xfrm flipV="1">
            <a:off x="4254422" y="4948903"/>
            <a:ext cx="1174105" cy="44847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ak 46">
            <a:extLst>
              <a:ext uri="{FF2B5EF4-FFF2-40B4-BE49-F238E27FC236}">
                <a16:creationId xmlns:a16="http://schemas.microsoft.com/office/drawing/2014/main" id="{EB200F62-5EC6-1E41-B5EE-F020941350CF}"/>
              </a:ext>
            </a:extLst>
          </p:cNvPr>
          <p:cNvCxnSpPr>
            <a:cxnSpLocks/>
          </p:cNvCxnSpPr>
          <p:nvPr/>
        </p:nvCxnSpPr>
        <p:spPr>
          <a:xfrm>
            <a:off x="6580523" y="4948903"/>
            <a:ext cx="916012" cy="49069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Rak 49">
            <a:extLst>
              <a:ext uri="{FF2B5EF4-FFF2-40B4-BE49-F238E27FC236}">
                <a16:creationId xmlns:a16="http://schemas.microsoft.com/office/drawing/2014/main" id="{A52C2E5C-768A-5B4F-B857-A4AFB17ED470}"/>
              </a:ext>
            </a:extLst>
          </p:cNvPr>
          <p:cNvCxnSpPr>
            <a:cxnSpLocks/>
          </p:cNvCxnSpPr>
          <p:nvPr/>
        </p:nvCxnSpPr>
        <p:spPr>
          <a:xfrm>
            <a:off x="3957581" y="3600157"/>
            <a:ext cx="1132391" cy="63617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Rak 55">
            <a:extLst>
              <a:ext uri="{FF2B5EF4-FFF2-40B4-BE49-F238E27FC236}">
                <a16:creationId xmlns:a16="http://schemas.microsoft.com/office/drawing/2014/main" id="{EEDB8195-9BB9-6E46-901B-A8343887D260}"/>
              </a:ext>
            </a:extLst>
          </p:cNvPr>
          <p:cNvCxnSpPr>
            <a:cxnSpLocks/>
          </p:cNvCxnSpPr>
          <p:nvPr/>
        </p:nvCxnSpPr>
        <p:spPr>
          <a:xfrm flipV="1">
            <a:off x="9296049" y="3478090"/>
            <a:ext cx="628275" cy="80924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Rak 56">
            <a:extLst>
              <a:ext uri="{FF2B5EF4-FFF2-40B4-BE49-F238E27FC236}">
                <a16:creationId xmlns:a16="http://schemas.microsoft.com/office/drawing/2014/main" id="{1D641320-D048-CE4F-B55E-2D3735C6464B}"/>
              </a:ext>
            </a:extLst>
          </p:cNvPr>
          <p:cNvCxnSpPr>
            <a:cxnSpLocks/>
          </p:cNvCxnSpPr>
          <p:nvPr/>
        </p:nvCxnSpPr>
        <p:spPr>
          <a:xfrm flipV="1">
            <a:off x="9622231" y="3440600"/>
            <a:ext cx="640710" cy="108833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Rak 63">
            <a:extLst>
              <a:ext uri="{FF2B5EF4-FFF2-40B4-BE49-F238E27FC236}">
                <a16:creationId xmlns:a16="http://schemas.microsoft.com/office/drawing/2014/main" id="{A65EFA85-6D1C-2E44-A514-07CB16F64975}"/>
              </a:ext>
            </a:extLst>
          </p:cNvPr>
          <p:cNvCxnSpPr>
            <a:cxnSpLocks/>
          </p:cNvCxnSpPr>
          <p:nvPr/>
        </p:nvCxnSpPr>
        <p:spPr>
          <a:xfrm flipV="1">
            <a:off x="9873465" y="3478089"/>
            <a:ext cx="637186" cy="132801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ak 40">
            <a:extLst>
              <a:ext uri="{FF2B5EF4-FFF2-40B4-BE49-F238E27FC236}">
                <a16:creationId xmlns:a16="http://schemas.microsoft.com/office/drawing/2014/main" id="{FC36FEAC-BF2C-7D44-8F65-4B695E8299AB}"/>
              </a:ext>
            </a:extLst>
          </p:cNvPr>
          <p:cNvCxnSpPr>
            <a:cxnSpLocks/>
          </p:cNvCxnSpPr>
          <p:nvPr/>
        </p:nvCxnSpPr>
        <p:spPr>
          <a:xfrm>
            <a:off x="4126937" y="2722771"/>
            <a:ext cx="4760808" cy="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ak 42">
            <a:extLst>
              <a:ext uri="{FF2B5EF4-FFF2-40B4-BE49-F238E27FC236}">
                <a16:creationId xmlns:a16="http://schemas.microsoft.com/office/drawing/2014/main" id="{0105C627-FDD7-3045-BD8F-94184439BCB6}"/>
              </a:ext>
            </a:extLst>
          </p:cNvPr>
          <p:cNvCxnSpPr>
            <a:cxnSpLocks/>
          </p:cNvCxnSpPr>
          <p:nvPr/>
        </p:nvCxnSpPr>
        <p:spPr>
          <a:xfrm flipV="1">
            <a:off x="4190858" y="3153756"/>
            <a:ext cx="4725823" cy="118292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ak 45">
            <a:extLst>
              <a:ext uri="{FF2B5EF4-FFF2-40B4-BE49-F238E27FC236}">
                <a16:creationId xmlns:a16="http://schemas.microsoft.com/office/drawing/2014/main" id="{90E264A8-9B8B-9F4C-BE10-C338BAB0A0A1}"/>
              </a:ext>
            </a:extLst>
          </p:cNvPr>
          <p:cNvCxnSpPr>
            <a:cxnSpLocks/>
          </p:cNvCxnSpPr>
          <p:nvPr/>
        </p:nvCxnSpPr>
        <p:spPr>
          <a:xfrm>
            <a:off x="4142290" y="3247855"/>
            <a:ext cx="3409086" cy="103749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ak 48">
            <a:extLst>
              <a:ext uri="{FF2B5EF4-FFF2-40B4-BE49-F238E27FC236}">
                <a16:creationId xmlns:a16="http://schemas.microsoft.com/office/drawing/2014/main" id="{A4055C71-D518-7340-A18C-CF058F86AEF8}"/>
              </a:ext>
            </a:extLst>
          </p:cNvPr>
          <p:cNvCxnSpPr>
            <a:cxnSpLocks/>
          </p:cNvCxnSpPr>
          <p:nvPr/>
        </p:nvCxnSpPr>
        <p:spPr>
          <a:xfrm flipV="1">
            <a:off x="4841474" y="3403921"/>
            <a:ext cx="4075207" cy="203567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Rak 51">
            <a:extLst>
              <a:ext uri="{FF2B5EF4-FFF2-40B4-BE49-F238E27FC236}">
                <a16:creationId xmlns:a16="http://schemas.microsoft.com/office/drawing/2014/main" id="{3D7EC48E-7B8B-5844-8173-1E0C0228BCF2}"/>
              </a:ext>
            </a:extLst>
          </p:cNvPr>
          <p:cNvCxnSpPr>
            <a:cxnSpLocks/>
            <a:stCxn id="14" idx="0"/>
            <a:endCxn id="12" idx="2"/>
          </p:cNvCxnSpPr>
          <p:nvPr/>
        </p:nvCxnSpPr>
        <p:spPr>
          <a:xfrm flipH="1" flipV="1">
            <a:off x="3285562" y="3600157"/>
            <a:ext cx="18048" cy="66000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Rak 54">
            <a:extLst>
              <a:ext uri="{FF2B5EF4-FFF2-40B4-BE49-F238E27FC236}">
                <a16:creationId xmlns:a16="http://schemas.microsoft.com/office/drawing/2014/main" id="{4A1C30BA-6B03-604E-8473-8951597FD694}"/>
              </a:ext>
            </a:extLst>
          </p:cNvPr>
          <p:cNvCxnSpPr>
            <a:cxnSpLocks/>
          </p:cNvCxnSpPr>
          <p:nvPr/>
        </p:nvCxnSpPr>
        <p:spPr>
          <a:xfrm>
            <a:off x="4100147" y="4727924"/>
            <a:ext cx="2785686" cy="74992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Rak 57">
            <a:extLst>
              <a:ext uri="{FF2B5EF4-FFF2-40B4-BE49-F238E27FC236}">
                <a16:creationId xmlns:a16="http://schemas.microsoft.com/office/drawing/2014/main" id="{9CBB82B1-F9DF-A545-8351-82D4F63BBDC9}"/>
              </a:ext>
            </a:extLst>
          </p:cNvPr>
          <p:cNvCxnSpPr>
            <a:cxnSpLocks/>
          </p:cNvCxnSpPr>
          <p:nvPr/>
        </p:nvCxnSpPr>
        <p:spPr>
          <a:xfrm>
            <a:off x="5904723" y="3906455"/>
            <a:ext cx="0" cy="30979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8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3B4AEFFA-38BE-C947-B099-1EDF134A9C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2" r="-1" b="11421"/>
          <a:stretch/>
        </p:blipFill>
        <p:spPr>
          <a:xfrm>
            <a:off x="320040" y="320040"/>
            <a:ext cx="11548872" cy="4303462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A27B6159-7734-4564-9E0F-C4BC43C36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FB86993F-990B-8346-B2C5-9DD65565A0E3}"/>
              </a:ext>
            </a:extLst>
          </p:cNvPr>
          <p:cNvSpPr/>
          <p:nvPr/>
        </p:nvSpPr>
        <p:spPr>
          <a:xfrm>
            <a:off x="426720" y="4876800"/>
            <a:ext cx="11350752" cy="1572768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4231BFC0-F518-AD4D-B364-FE3310A0A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009083"/>
            <a:ext cx="2889504" cy="1345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600" dirty="0">
                <a:latin typeface="+mj-lt"/>
              </a:rPr>
              <a:t>Sebastian Birgersson</a:t>
            </a:r>
            <a:br>
              <a:rPr lang="en-US" sz="2600" dirty="0">
                <a:latin typeface="+mj-lt"/>
              </a:rPr>
            </a:br>
            <a:r>
              <a:rPr lang="en-US" sz="2600" dirty="0" err="1">
                <a:latin typeface="+mj-lt"/>
              </a:rPr>
              <a:t>sebastian@visit.com</a:t>
            </a:r>
            <a:endParaRPr lang="en-US" sz="2600" dirty="0">
              <a:latin typeface="+mj-lt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2FFB46B-05BC-4950-B18A-9593FDAE6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C03CFAE0-3E69-854E-AFF4-3A3460B1BB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240" y="5008563"/>
            <a:ext cx="6232407" cy="1346200"/>
          </a:xfrm>
        </p:spPr>
      </p:pic>
    </p:spTree>
    <p:extLst>
      <p:ext uri="{BB962C8B-B14F-4D97-AF65-F5344CB8AC3E}">
        <p14:creationId xmlns:p14="http://schemas.microsoft.com/office/powerpoint/2010/main" val="40302457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9005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!!BGRectangle">
            <a:extLst>
              <a:ext uri="{FF2B5EF4-FFF2-40B4-BE49-F238E27FC236}">
                <a16:creationId xmlns:a16="http://schemas.microsoft.com/office/drawing/2014/main" id="{F1611BA9-268A-49A6-84F8-FC9153668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0EB187-900F-4AF5-813B-101456D9F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FB72311F-89F5-0C4A-9AD5-BA4245EB52E5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5" r="2238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66F812CE-52BC-414B-B133-346F68CFF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7349" y="1200152"/>
            <a:ext cx="6897171" cy="44576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8000" dirty="0">
                <a:solidFill>
                  <a:srgbClr val="FFFFFF"/>
                </a:solidFill>
                <a:latin typeface="+mj-lt"/>
              </a:rPr>
              <a:t>TURISMENS </a:t>
            </a:r>
            <a:r>
              <a:rPr lang="en-US" sz="8800" dirty="0">
                <a:solidFill>
                  <a:srgbClr val="FFFFFF"/>
                </a:solidFill>
                <a:latin typeface="+mj-lt"/>
              </a:rPr>
              <a:t>FRAMTIDA</a:t>
            </a:r>
            <a:r>
              <a:rPr lang="en-US" sz="8000" dirty="0">
                <a:solidFill>
                  <a:srgbClr val="FFFFFF"/>
                </a:solidFill>
                <a:latin typeface="+mj-lt"/>
              </a:rPr>
              <a:t> EKOSYSTEM</a:t>
            </a:r>
          </a:p>
        </p:txBody>
      </p:sp>
      <p:sp>
        <p:nvSpPr>
          <p:cNvPr id="15" name="!!Line">
            <a:extLst>
              <a:ext uri="{FF2B5EF4-FFF2-40B4-BE49-F238E27FC236}">
                <a16:creationId xmlns:a16="http://schemas.microsoft.com/office/drawing/2014/main" id="{1825D5AF-D278-4D9A-A4F5-A1A1D3507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6" y="2286000"/>
            <a:ext cx="27432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9556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A3D4A8E5-1304-F34C-914C-288EDAD575CB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FC05FD9-7EC3-634A-BFC3-107EABC42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>
                <a:latin typeface="+mj-lt"/>
              </a:rPr>
              <a:t>Ekosystem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AA33A98-EF8F-CF43-955F-824475CD78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8063" y="4856921"/>
            <a:ext cx="9565028" cy="1249240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200" dirty="0" err="1">
                <a:latin typeface="+mn-lt"/>
                <a:ea typeface="+mn-ea"/>
              </a:rPr>
              <a:t>Ett</a:t>
            </a:r>
            <a:r>
              <a:rPr lang="en-US" sz="2200" dirty="0">
                <a:latin typeface="+mn-lt"/>
                <a:ea typeface="+mn-ea"/>
              </a:rPr>
              <a:t> </a:t>
            </a:r>
            <a:r>
              <a:rPr lang="en-US" sz="2200" dirty="0" err="1">
                <a:latin typeface="+mn-lt"/>
                <a:ea typeface="+mn-ea"/>
              </a:rPr>
              <a:t>ekosystem</a:t>
            </a:r>
            <a:r>
              <a:rPr lang="en-US" sz="2200" dirty="0">
                <a:latin typeface="+mn-lt"/>
                <a:ea typeface="+mn-ea"/>
              </a:rPr>
              <a:t> </a:t>
            </a:r>
            <a:r>
              <a:rPr lang="en-US" sz="2200" dirty="0" err="1">
                <a:latin typeface="+mn-lt"/>
                <a:ea typeface="+mn-ea"/>
              </a:rPr>
              <a:t>är</a:t>
            </a:r>
            <a:r>
              <a:rPr lang="en-US" sz="2200" dirty="0">
                <a:latin typeface="+mn-lt"/>
                <a:ea typeface="+mn-ea"/>
              </a:rPr>
              <a:t> </a:t>
            </a:r>
            <a:r>
              <a:rPr lang="en-US" sz="2200" dirty="0" err="1">
                <a:latin typeface="+mn-lt"/>
                <a:ea typeface="+mn-ea"/>
              </a:rPr>
              <a:t>ett</a:t>
            </a:r>
            <a:r>
              <a:rPr lang="en-US" sz="2200" dirty="0">
                <a:latin typeface="+mn-lt"/>
                <a:ea typeface="+mn-ea"/>
              </a:rPr>
              <a:t> </a:t>
            </a:r>
            <a:r>
              <a:rPr lang="en-US" sz="2200" dirty="0" err="1">
                <a:latin typeface="+mn-lt"/>
                <a:ea typeface="+mn-ea"/>
              </a:rPr>
              <a:t>avgränsat</a:t>
            </a:r>
            <a:r>
              <a:rPr lang="en-US" sz="2200" dirty="0">
                <a:latin typeface="+mn-lt"/>
                <a:ea typeface="+mn-ea"/>
              </a:rPr>
              <a:t> </a:t>
            </a:r>
            <a:r>
              <a:rPr lang="en-US" sz="2200" dirty="0" err="1">
                <a:latin typeface="+mn-lt"/>
                <a:ea typeface="+mn-ea"/>
              </a:rPr>
              <a:t>område</a:t>
            </a:r>
            <a:r>
              <a:rPr lang="en-US" sz="2200" dirty="0">
                <a:latin typeface="+mn-lt"/>
                <a:ea typeface="+mn-ea"/>
              </a:rPr>
              <a:t> </a:t>
            </a:r>
            <a:r>
              <a:rPr lang="en-US" sz="2200" dirty="0" err="1">
                <a:latin typeface="+mn-lt"/>
                <a:ea typeface="+mn-ea"/>
              </a:rPr>
              <a:t>i</a:t>
            </a:r>
            <a:r>
              <a:rPr lang="en-US" sz="2200" dirty="0">
                <a:latin typeface="+mn-lt"/>
                <a:ea typeface="+mn-ea"/>
              </a:rPr>
              <a:t> </a:t>
            </a:r>
            <a:r>
              <a:rPr lang="en-US" sz="2200" dirty="0" err="1">
                <a:latin typeface="+mn-lt"/>
                <a:ea typeface="+mn-ea"/>
              </a:rPr>
              <a:t>naturen</a:t>
            </a:r>
            <a:r>
              <a:rPr lang="en-US" sz="2200" dirty="0">
                <a:latin typeface="+mn-lt"/>
                <a:ea typeface="+mn-ea"/>
              </a:rPr>
              <a:t> </a:t>
            </a:r>
            <a:r>
              <a:rPr lang="en-US" sz="2200" dirty="0" err="1">
                <a:latin typeface="+mn-lt"/>
                <a:ea typeface="+mn-ea"/>
              </a:rPr>
              <a:t>som</a:t>
            </a:r>
            <a:r>
              <a:rPr lang="en-US" sz="2200" dirty="0">
                <a:latin typeface="+mn-lt"/>
                <a:ea typeface="+mn-ea"/>
              </a:rPr>
              <a:t> vi </a:t>
            </a:r>
            <a:r>
              <a:rPr lang="en-US" sz="2200" dirty="0" err="1">
                <a:latin typeface="+mn-lt"/>
                <a:ea typeface="+mn-ea"/>
              </a:rPr>
              <a:t>valt</a:t>
            </a:r>
            <a:r>
              <a:rPr lang="en-US" sz="2200" dirty="0">
                <a:latin typeface="+mn-lt"/>
                <a:ea typeface="+mn-ea"/>
              </a:rPr>
              <a:t> </a:t>
            </a:r>
            <a:r>
              <a:rPr lang="en-US" sz="2200" dirty="0" err="1">
                <a:latin typeface="+mn-lt"/>
                <a:ea typeface="+mn-ea"/>
              </a:rPr>
              <a:t>att</a:t>
            </a:r>
            <a:r>
              <a:rPr lang="en-US" sz="2200" dirty="0">
                <a:latin typeface="+mn-lt"/>
                <a:ea typeface="+mn-ea"/>
              </a:rPr>
              <a:t> </a:t>
            </a:r>
            <a:r>
              <a:rPr lang="en-US" sz="2200" dirty="0" err="1">
                <a:latin typeface="+mn-lt"/>
                <a:ea typeface="+mn-ea"/>
              </a:rPr>
              <a:t>betrakta</a:t>
            </a:r>
            <a:r>
              <a:rPr lang="en-US" sz="2200" dirty="0">
                <a:latin typeface="+mn-lt"/>
                <a:ea typeface="+mn-ea"/>
              </a:rPr>
              <a:t> </a:t>
            </a:r>
            <a:r>
              <a:rPr lang="en-US" sz="2200" dirty="0" err="1">
                <a:latin typeface="+mn-lt"/>
                <a:ea typeface="+mn-ea"/>
              </a:rPr>
              <a:t>som</a:t>
            </a:r>
            <a:r>
              <a:rPr lang="en-US" sz="2200" dirty="0">
                <a:latin typeface="+mn-lt"/>
                <a:ea typeface="+mn-ea"/>
              </a:rPr>
              <a:t> </a:t>
            </a:r>
            <a:r>
              <a:rPr lang="en-US" sz="2200" dirty="0" err="1">
                <a:latin typeface="+mn-lt"/>
                <a:ea typeface="+mn-ea"/>
              </a:rPr>
              <a:t>ett</a:t>
            </a:r>
            <a:r>
              <a:rPr lang="en-US" sz="2200" dirty="0">
                <a:latin typeface="+mn-lt"/>
                <a:ea typeface="+mn-ea"/>
              </a:rPr>
              <a:t> system, det </a:t>
            </a:r>
            <a:r>
              <a:rPr lang="en-US" sz="2200" dirty="0" err="1">
                <a:latin typeface="+mn-lt"/>
                <a:ea typeface="+mn-ea"/>
              </a:rPr>
              <a:t>vill</a:t>
            </a:r>
            <a:r>
              <a:rPr lang="en-US" sz="2200" dirty="0">
                <a:latin typeface="+mn-lt"/>
                <a:ea typeface="+mn-ea"/>
              </a:rPr>
              <a:t> </a:t>
            </a:r>
            <a:r>
              <a:rPr lang="en-US" sz="2200" dirty="0" err="1">
                <a:latin typeface="+mn-lt"/>
                <a:ea typeface="+mn-ea"/>
              </a:rPr>
              <a:t>säga</a:t>
            </a:r>
            <a:r>
              <a:rPr lang="en-US" sz="2200" dirty="0">
                <a:latin typeface="+mn-lt"/>
                <a:ea typeface="+mn-ea"/>
              </a:rPr>
              <a:t> </a:t>
            </a:r>
            <a:r>
              <a:rPr lang="en-US" sz="2200" dirty="0" err="1">
                <a:latin typeface="+mn-lt"/>
                <a:ea typeface="+mn-ea"/>
              </a:rPr>
              <a:t>en</a:t>
            </a:r>
            <a:r>
              <a:rPr lang="en-US" sz="2200" dirty="0">
                <a:latin typeface="+mn-lt"/>
                <a:ea typeface="+mn-ea"/>
              </a:rPr>
              <a:t> </a:t>
            </a:r>
            <a:r>
              <a:rPr lang="en-US" sz="2200" dirty="0" err="1">
                <a:latin typeface="+mn-lt"/>
                <a:ea typeface="+mn-ea"/>
              </a:rPr>
              <a:t>helhet</a:t>
            </a:r>
            <a:r>
              <a:rPr lang="en-US" sz="2200" dirty="0">
                <a:latin typeface="+mn-lt"/>
                <a:ea typeface="+mn-ea"/>
              </a:rPr>
              <a:t>. </a:t>
            </a:r>
            <a:r>
              <a:rPr lang="en-US" sz="2200" dirty="0" err="1">
                <a:latin typeface="+mn-lt"/>
                <a:ea typeface="+mn-ea"/>
              </a:rPr>
              <a:t>Alla</a:t>
            </a:r>
            <a:r>
              <a:rPr lang="en-US" sz="2200" dirty="0">
                <a:latin typeface="+mn-lt"/>
                <a:ea typeface="+mn-ea"/>
              </a:rPr>
              <a:t> </a:t>
            </a:r>
            <a:r>
              <a:rPr lang="en-US" sz="2200" dirty="0" err="1">
                <a:latin typeface="+mn-lt"/>
                <a:ea typeface="+mn-ea"/>
              </a:rPr>
              <a:t>levande</a:t>
            </a:r>
            <a:r>
              <a:rPr lang="en-US" sz="2200" dirty="0">
                <a:latin typeface="+mn-lt"/>
                <a:ea typeface="+mn-ea"/>
              </a:rPr>
              <a:t> </a:t>
            </a:r>
            <a:r>
              <a:rPr lang="en-US" sz="2200" dirty="0" err="1">
                <a:latin typeface="+mn-lt"/>
                <a:ea typeface="+mn-ea"/>
              </a:rPr>
              <a:t>varelser</a:t>
            </a:r>
            <a:r>
              <a:rPr lang="en-US" sz="2200" dirty="0">
                <a:latin typeface="+mn-lt"/>
                <a:ea typeface="+mn-ea"/>
              </a:rPr>
              <a:t> </a:t>
            </a:r>
            <a:r>
              <a:rPr lang="en-US" sz="2200" dirty="0" err="1">
                <a:latin typeface="+mn-lt"/>
                <a:ea typeface="+mn-ea"/>
              </a:rPr>
              <a:t>och</a:t>
            </a:r>
            <a:r>
              <a:rPr lang="en-US" sz="2200" dirty="0">
                <a:latin typeface="+mn-lt"/>
                <a:ea typeface="+mn-ea"/>
              </a:rPr>
              <a:t> den </a:t>
            </a:r>
            <a:r>
              <a:rPr lang="en-US" sz="2200" dirty="0" err="1">
                <a:latin typeface="+mn-lt"/>
                <a:ea typeface="+mn-ea"/>
              </a:rPr>
              <a:t>livsmiljö</a:t>
            </a:r>
            <a:r>
              <a:rPr lang="en-US" sz="2200" dirty="0">
                <a:latin typeface="+mn-lt"/>
                <a:ea typeface="+mn-ea"/>
              </a:rPr>
              <a:t> </a:t>
            </a:r>
            <a:r>
              <a:rPr lang="en-US" sz="2200" dirty="0" err="1">
                <a:latin typeface="+mn-lt"/>
                <a:ea typeface="+mn-ea"/>
              </a:rPr>
              <a:t>som</a:t>
            </a:r>
            <a:r>
              <a:rPr lang="en-US" sz="2200" dirty="0">
                <a:latin typeface="+mn-lt"/>
                <a:ea typeface="+mn-ea"/>
              </a:rPr>
              <a:t> </a:t>
            </a:r>
            <a:r>
              <a:rPr lang="en-US" sz="2200" dirty="0" err="1">
                <a:latin typeface="+mn-lt"/>
                <a:ea typeface="+mn-ea"/>
              </a:rPr>
              <a:t>finns</a:t>
            </a:r>
            <a:r>
              <a:rPr lang="en-US" sz="2200" dirty="0">
                <a:latin typeface="+mn-lt"/>
                <a:ea typeface="+mn-ea"/>
              </a:rPr>
              <a:t> </a:t>
            </a:r>
            <a:r>
              <a:rPr lang="en-US" sz="2200" dirty="0" err="1">
                <a:latin typeface="+mn-lt"/>
                <a:ea typeface="+mn-ea"/>
              </a:rPr>
              <a:t>inom</a:t>
            </a:r>
            <a:r>
              <a:rPr lang="en-US" sz="2200" dirty="0">
                <a:latin typeface="+mn-lt"/>
                <a:ea typeface="+mn-ea"/>
              </a:rPr>
              <a:t> </a:t>
            </a:r>
            <a:r>
              <a:rPr lang="en-US" sz="2200" dirty="0" err="1">
                <a:latin typeface="+mn-lt"/>
                <a:ea typeface="+mn-ea"/>
              </a:rPr>
              <a:t>ett</a:t>
            </a:r>
            <a:r>
              <a:rPr lang="en-US" sz="2200" dirty="0">
                <a:latin typeface="+mn-lt"/>
                <a:ea typeface="+mn-ea"/>
              </a:rPr>
              <a:t> </a:t>
            </a:r>
            <a:r>
              <a:rPr lang="en-US" sz="2200" dirty="0" err="1">
                <a:latin typeface="+mn-lt"/>
                <a:ea typeface="+mn-ea"/>
              </a:rPr>
              <a:t>visst</a:t>
            </a:r>
            <a:r>
              <a:rPr lang="en-US" sz="2200" dirty="0">
                <a:latin typeface="+mn-lt"/>
                <a:ea typeface="+mn-ea"/>
              </a:rPr>
              <a:t> </a:t>
            </a:r>
            <a:r>
              <a:rPr lang="en-US" sz="2200" dirty="0" err="1">
                <a:latin typeface="+mn-lt"/>
                <a:ea typeface="+mn-ea"/>
              </a:rPr>
              <a:t>område</a:t>
            </a:r>
            <a:r>
              <a:rPr lang="en-US" sz="2200" dirty="0">
                <a:latin typeface="+mn-lt"/>
                <a:ea typeface="+mn-ea"/>
              </a:rPr>
              <a:t> bildar </a:t>
            </a:r>
            <a:r>
              <a:rPr lang="en-US" sz="2200" dirty="0" err="1">
                <a:latin typeface="+mn-lt"/>
                <a:ea typeface="+mn-ea"/>
              </a:rPr>
              <a:t>tillsammans</a:t>
            </a:r>
            <a:r>
              <a:rPr lang="en-US" sz="2200" dirty="0">
                <a:latin typeface="+mn-lt"/>
                <a:ea typeface="+mn-ea"/>
              </a:rPr>
              <a:t> </a:t>
            </a:r>
            <a:r>
              <a:rPr lang="en-US" sz="2200" dirty="0" err="1">
                <a:latin typeface="+mn-lt"/>
                <a:ea typeface="+mn-ea"/>
              </a:rPr>
              <a:t>ett</a:t>
            </a:r>
            <a:r>
              <a:rPr lang="en-US" sz="2200" dirty="0">
                <a:latin typeface="+mn-lt"/>
                <a:ea typeface="+mn-ea"/>
              </a:rPr>
              <a:t> </a:t>
            </a:r>
            <a:r>
              <a:rPr lang="en-US" sz="2200" dirty="0" err="1">
                <a:latin typeface="+mn-lt"/>
                <a:ea typeface="+mn-ea"/>
              </a:rPr>
              <a:t>ekologiskt</a:t>
            </a:r>
            <a:r>
              <a:rPr lang="en-US" sz="2200" dirty="0">
                <a:latin typeface="+mn-lt"/>
                <a:ea typeface="+mn-ea"/>
              </a:rPr>
              <a:t> system. </a:t>
            </a:r>
            <a:r>
              <a:rPr lang="en-US" sz="2200" dirty="0" err="1">
                <a:latin typeface="+mn-lt"/>
                <a:ea typeface="+mn-ea"/>
              </a:rPr>
              <a:t>Ett</a:t>
            </a:r>
            <a:r>
              <a:rPr lang="en-US" sz="2200" dirty="0">
                <a:latin typeface="+mn-lt"/>
                <a:ea typeface="+mn-ea"/>
              </a:rPr>
              <a:t> </a:t>
            </a:r>
            <a:r>
              <a:rPr lang="en-US" sz="2200" dirty="0" err="1">
                <a:latin typeface="+mn-lt"/>
                <a:ea typeface="+mn-ea"/>
              </a:rPr>
              <a:t>ekosystem</a:t>
            </a:r>
            <a:r>
              <a:rPr lang="en-US" sz="2200" dirty="0">
                <a:latin typeface="+mn-lt"/>
                <a:ea typeface="+mn-ea"/>
              </a:rPr>
              <a:t> </a:t>
            </a:r>
            <a:r>
              <a:rPr lang="en-US" sz="2200" dirty="0" err="1">
                <a:latin typeface="+mn-lt"/>
                <a:ea typeface="+mn-ea"/>
              </a:rPr>
              <a:t>kan</a:t>
            </a:r>
            <a:r>
              <a:rPr lang="en-US" sz="2200" dirty="0">
                <a:latin typeface="+mn-lt"/>
                <a:ea typeface="+mn-ea"/>
              </a:rPr>
              <a:t> </a:t>
            </a:r>
            <a:r>
              <a:rPr lang="en-US" sz="2200" dirty="0" err="1">
                <a:latin typeface="+mn-lt"/>
                <a:ea typeface="+mn-ea"/>
              </a:rPr>
              <a:t>vara</a:t>
            </a:r>
            <a:r>
              <a:rPr lang="en-US" sz="2200" dirty="0">
                <a:latin typeface="+mn-lt"/>
                <a:ea typeface="+mn-ea"/>
              </a:rPr>
              <a:t> </a:t>
            </a:r>
            <a:r>
              <a:rPr lang="en-US" sz="2200" dirty="0" err="1">
                <a:latin typeface="+mn-lt"/>
                <a:ea typeface="+mn-ea"/>
              </a:rPr>
              <a:t>stort</a:t>
            </a:r>
            <a:r>
              <a:rPr lang="en-US" sz="2200" dirty="0">
                <a:latin typeface="+mn-lt"/>
                <a:ea typeface="+mn-ea"/>
              </a:rPr>
              <a:t> </a:t>
            </a:r>
            <a:r>
              <a:rPr lang="en-US" sz="2200" dirty="0" err="1">
                <a:latin typeface="+mn-lt"/>
                <a:ea typeface="+mn-ea"/>
              </a:rPr>
              <a:t>eller</a:t>
            </a:r>
            <a:r>
              <a:rPr lang="en-US" sz="2200" dirty="0">
                <a:latin typeface="+mn-lt"/>
                <a:ea typeface="+mn-ea"/>
              </a:rPr>
              <a:t> </a:t>
            </a:r>
            <a:r>
              <a:rPr lang="en-US" sz="2200" dirty="0" err="1">
                <a:latin typeface="+mn-lt"/>
                <a:ea typeface="+mn-ea"/>
              </a:rPr>
              <a:t>litet</a:t>
            </a:r>
            <a:r>
              <a:rPr lang="en-US" sz="2200" dirty="0">
                <a:latin typeface="+mn-lt"/>
                <a:ea typeface="+mn-ea"/>
              </a:rPr>
              <a:t>, till </a:t>
            </a:r>
            <a:r>
              <a:rPr lang="en-US" sz="2200" dirty="0" err="1">
                <a:latin typeface="+mn-lt"/>
                <a:ea typeface="+mn-ea"/>
              </a:rPr>
              <a:t>exempel</a:t>
            </a:r>
            <a:r>
              <a:rPr lang="en-US" sz="2200" dirty="0">
                <a:latin typeface="+mn-lt"/>
                <a:ea typeface="+mn-ea"/>
              </a:rPr>
              <a:t> </a:t>
            </a:r>
            <a:r>
              <a:rPr lang="en-US" sz="2200" dirty="0" err="1">
                <a:latin typeface="+mn-lt"/>
                <a:ea typeface="+mn-ea"/>
              </a:rPr>
              <a:t>ekosystemet</a:t>
            </a:r>
            <a:r>
              <a:rPr lang="en-US" sz="2200" dirty="0">
                <a:latin typeface="+mn-lt"/>
                <a:ea typeface="+mn-ea"/>
              </a:rPr>
              <a:t> </a:t>
            </a:r>
            <a:r>
              <a:rPr lang="en-US" sz="2200" dirty="0" err="1">
                <a:latin typeface="+mn-lt"/>
                <a:ea typeface="+mn-ea"/>
              </a:rPr>
              <a:t>i</a:t>
            </a:r>
            <a:r>
              <a:rPr lang="en-US" sz="2200" dirty="0">
                <a:latin typeface="+mn-lt"/>
                <a:ea typeface="+mn-ea"/>
              </a:rPr>
              <a:t> </a:t>
            </a:r>
            <a:r>
              <a:rPr lang="en-US" sz="2200" dirty="0" err="1">
                <a:latin typeface="+mn-lt"/>
                <a:ea typeface="+mn-ea"/>
              </a:rPr>
              <a:t>havet</a:t>
            </a:r>
            <a:r>
              <a:rPr lang="en-US" sz="2200" dirty="0">
                <a:latin typeface="+mn-lt"/>
                <a:ea typeface="+mn-ea"/>
              </a:rPr>
              <a:t> </a:t>
            </a:r>
            <a:r>
              <a:rPr lang="en-US" sz="2200" dirty="0" err="1">
                <a:latin typeface="+mn-lt"/>
                <a:ea typeface="+mn-ea"/>
              </a:rPr>
              <a:t>eller</a:t>
            </a:r>
            <a:r>
              <a:rPr lang="en-US" sz="2200" dirty="0">
                <a:latin typeface="+mn-lt"/>
                <a:ea typeface="+mn-ea"/>
              </a:rPr>
              <a:t> </a:t>
            </a:r>
            <a:r>
              <a:rPr lang="en-US" sz="2200" dirty="0" err="1">
                <a:latin typeface="+mn-lt"/>
                <a:ea typeface="+mn-ea"/>
              </a:rPr>
              <a:t>i</a:t>
            </a:r>
            <a:r>
              <a:rPr lang="en-US" sz="2200" dirty="0">
                <a:latin typeface="+mn-lt"/>
                <a:ea typeface="+mn-ea"/>
              </a:rPr>
              <a:t> </a:t>
            </a:r>
            <a:r>
              <a:rPr lang="en-US" sz="2200" dirty="0" err="1">
                <a:latin typeface="+mn-lt"/>
                <a:ea typeface="+mn-ea"/>
              </a:rPr>
              <a:t>en</a:t>
            </a:r>
            <a:r>
              <a:rPr lang="en-US" sz="2200" dirty="0">
                <a:latin typeface="+mn-lt"/>
                <a:ea typeface="+mn-ea"/>
              </a:rPr>
              <a:t> </a:t>
            </a:r>
            <a:r>
              <a:rPr lang="en-US" sz="2200" dirty="0" err="1">
                <a:latin typeface="+mn-lt"/>
                <a:ea typeface="+mn-ea"/>
              </a:rPr>
              <a:t>liten</a:t>
            </a:r>
            <a:r>
              <a:rPr lang="en-US" sz="2200" dirty="0">
                <a:latin typeface="+mn-lt"/>
                <a:ea typeface="+mn-ea"/>
              </a:rPr>
              <a:t> </a:t>
            </a:r>
            <a:r>
              <a:rPr lang="en-US" sz="2200" dirty="0" err="1">
                <a:latin typeface="+mn-lt"/>
                <a:ea typeface="+mn-ea"/>
              </a:rPr>
              <a:t>damm</a:t>
            </a:r>
            <a:r>
              <a:rPr lang="en-US" sz="2200" dirty="0">
                <a:latin typeface="+mn-lt"/>
                <a:ea typeface="+mn-ea"/>
              </a:rPr>
              <a:t>.</a:t>
            </a:r>
          </a:p>
          <a:p>
            <a:pPr marL="0">
              <a:lnSpc>
                <a:spcPct val="90000"/>
              </a:lnSpc>
            </a:pPr>
            <a:endParaRPr lang="en-US" sz="2200" dirty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475154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A3D4A8E5-1304-F34C-914C-288EDAD575CB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8" b="7618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FC05FD9-7EC3-634A-BFC3-107EABC42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dirty="0" err="1">
                <a:latin typeface="+mj-lt"/>
              </a:rPr>
              <a:t>Turismens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ekosystem</a:t>
            </a:r>
            <a:endParaRPr lang="en-US" sz="3600" dirty="0">
              <a:latin typeface="+mj-lt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AA33A98-EF8F-CF43-955F-824475CD78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5870" y="4856921"/>
            <a:ext cx="9891441" cy="1249240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200" dirty="0" err="1"/>
              <a:t>Ett</a:t>
            </a:r>
            <a:r>
              <a:rPr lang="en-US" sz="2200" dirty="0"/>
              <a:t> </a:t>
            </a:r>
            <a:r>
              <a:rPr lang="en-US" sz="2200" dirty="0" err="1"/>
              <a:t>turistekosystem</a:t>
            </a:r>
            <a:r>
              <a:rPr lang="en-US" sz="2200" dirty="0"/>
              <a:t> </a:t>
            </a:r>
            <a:r>
              <a:rPr lang="en-US" sz="2200" dirty="0" err="1"/>
              <a:t>är</a:t>
            </a:r>
            <a:r>
              <a:rPr lang="en-US" sz="2200" dirty="0"/>
              <a:t> </a:t>
            </a:r>
            <a:r>
              <a:rPr lang="en-US" sz="2200" dirty="0" err="1"/>
              <a:t>ett</a:t>
            </a:r>
            <a:r>
              <a:rPr lang="en-US" sz="2200" dirty="0"/>
              <a:t> </a:t>
            </a:r>
            <a:r>
              <a:rPr lang="en-US" sz="2200" dirty="0" err="1"/>
              <a:t>avgränsat</a:t>
            </a:r>
            <a:r>
              <a:rPr lang="en-US" sz="2200" dirty="0"/>
              <a:t> </a:t>
            </a:r>
            <a:r>
              <a:rPr lang="en-US" sz="2200" dirty="0" err="1"/>
              <a:t>område</a:t>
            </a:r>
            <a:r>
              <a:rPr lang="en-US" sz="2200" dirty="0"/>
              <a:t> </a:t>
            </a:r>
            <a:r>
              <a:rPr lang="en-US" sz="2200" dirty="0" err="1"/>
              <a:t>som</a:t>
            </a:r>
            <a:r>
              <a:rPr lang="en-US" sz="2200" dirty="0"/>
              <a:t> vi </a:t>
            </a:r>
            <a:r>
              <a:rPr lang="en-US" sz="2200" dirty="0" err="1"/>
              <a:t>valt</a:t>
            </a:r>
            <a:r>
              <a:rPr lang="en-US" sz="2200" dirty="0"/>
              <a:t> </a:t>
            </a:r>
            <a:r>
              <a:rPr lang="en-US" sz="2200" dirty="0" err="1"/>
              <a:t>att</a:t>
            </a:r>
            <a:r>
              <a:rPr lang="en-US" sz="2200" dirty="0"/>
              <a:t> </a:t>
            </a:r>
            <a:r>
              <a:rPr lang="en-US" sz="2200" dirty="0" err="1"/>
              <a:t>betrakta</a:t>
            </a:r>
            <a:r>
              <a:rPr lang="en-US" sz="2200" dirty="0"/>
              <a:t> </a:t>
            </a:r>
            <a:r>
              <a:rPr lang="en-US" sz="2200" dirty="0" err="1"/>
              <a:t>som</a:t>
            </a:r>
            <a:r>
              <a:rPr lang="en-US" sz="2200" dirty="0"/>
              <a:t> </a:t>
            </a:r>
            <a:r>
              <a:rPr lang="en-US" sz="2200" dirty="0" err="1"/>
              <a:t>ett</a:t>
            </a:r>
            <a:r>
              <a:rPr lang="en-US" sz="2200" dirty="0"/>
              <a:t> system, det </a:t>
            </a:r>
            <a:r>
              <a:rPr lang="en-US" sz="2200" dirty="0" err="1"/>
              <a:t>vill</a:t>
            </a:r>
            <a:r>
              <a:rPr lang="en-US" sz="2200" dirty="0"/>
              <a:t> </a:t>
            </a:r>
            <a:r>
              <a:rPr lang="en-US" sz="2200" dirty="0" err="1"/>
              <a:t>säga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 </a:t>
            </a:r>
            <a:r>
              <a:rPr lang="en-US" sz="2200" dirty="0" err="1"/>
              <a:t>helhet</a:t>
            </a:r>
            <a:r>
              <a:rPr lang="en-US" sz="2200" dirty="0"/>
              <a:t>. </a:t>
            </a:r>
            <a:r>
              <a:rPr lang="en-US" sz="2200" dirty="0" err="1"/>
              <a:t>Alla</a:t>
            </a:r>
            <a:r>
              <a:rPr lang="en-US" sz="2200" dirty="0"/>
              <a:t> </a:t>
            </a:r>
            <a:r>
              <a:rPr lang="en-US" sz="2200" dirty="0" err="1"/>
              <a:t>turistföretag</a:t>
            </a:r>
            <a:r>
              <a:rPr lang="en-US" sz="2200" dirty="0"/>
              <a:t> </a:t>
            </a:r>
            <a:r>
              <a:rPr lang="en-US" sz="2200" dirty="0" err="1"/>
              <a:t>inom</a:t>
            </a:r>
            <a:r>
              <a:rPr lang="en-US" sz="2200" dirty="0"/>
              <a:t> </a:t>
            </a:r>
            <a:r>
              <a:rPr lang="en-US" sz="2200" dirty="0" err="1"/>
              <a:t>ett</a:t>
            </a:r>
            <a:r>
              <a:rPr lang="en-US" sz="2200" dirty="0"/>
              <a:t> </a:t>
            </a:r>
            <a:r>
              <a:rPr lang="en-US" sz="2200" dirty="0" err="1"/>
              <a:t>visst</a:t>
            </a:r>
            <a:r>
              <a:rPr lang="en-US" sz="2200" dirty="0"/>
              <a:t> </a:t>
            </a:r>
            <a:r>
              <a:rPr lang="en-US" sz="2200" dirty="0" err="1"/>
              <a:t>område</a:t>
            </a:r>
            <a:r>
              <a:rPr lang="en-US" sz="2200" dirty="0"/>
              <a:t> bildar </a:t>
            </a:r>
            <a:r>
              <a:rPr lang="en-US" sz="2200" dirty="0" err="1"/>
              <a:t>tillsammans</a:t>
            </a:r>
            <a:r>
              <a:rPr lang="en-US" sz="2200" dirty="0"/>
              <a:t> </a:t>
            </a:r>
            <a:r>
              <a:rPr lang="en-US" sz="2200" dirty="0" err="1"/>
              <a:t>ett</a:t>
            </a:r>
            <a:r>
              <a:rPr lang="en-US" sz="2200" dirty="0"/>
              <a:t> </a:t>
            </a:r>
            <a:r>
              <a:rPr lang="en-US" sz="2200" dirty="0" err="1"/>
              <a:t>ekologiskt</a:t>
            </a:r>
            <a:r>
              <a:rPr lang="en-US" sz="2200" dirty="0"/>
              <a:t> system. </a:t>
            </a:r>
            <a:r>
              <a:rPr lang="en-US" sz="2200" dirty="0" err="1"/>
              <a:t>Ett</a:t>
            </a:r>
            <a:r>
              <a:rPr lang="en-US" sz="2200" dirty="0"/>
              <a:t> </a:t>
            </a:r>
            <a:r>
              <a:rPr lang="en-US" sz="2200" dirty="0" err="1"/>
              <a:t>ekosystem</a:t>
            </a:r>
            <a:r>
              <a:rPr lang="en-US" sz="2200" dirty="0"/>
              <a:t> </a:t>
            </a:r>
            <a:r>
              <a:rPr lang="en-US" sz="2200" dirty="0" err="1"/>
              <a:t>kan</a:t>
            </a:r>
            <a:r>
              <a:rPr lang="en-US" sz="2200" dirty="0"/>
              <a:t> </a:t>
            </a:r>
            <a:r>
              <a:rPr lang="en-US" sz="2200" dirty="0" err="1"/>
              <a:t>vara</a:t>
            </a:r>
            <a:r>
              <a:rPr lang="en-US" sz="2200" dirty="0"/>
              <a:t> </a:t>
            </a:r>
            <a:r>
              <a:rPr lang="en-US" sz="2200" dirty="0" err="1"/>
              <a:t>stort</a:t>
            </a:r>
            <a:r>
              <a:rPr lang="en-US" sz="2200" dirty="0"/>
              <a:t> </a:t>
            </a:r>
            <a:r>
              <a:rPr lang="en-US" sz="2200" dirty="0" err="1"/>
              <a:t>eller</a:t>
            </a:r>
            <a:r>
              <a:rPr lang="en-US" sz="2200" dirty="0"/>
              <a:t> </a:t>
            </a:r>
            <a:r>
              <a:rPr lang="en-US" sz="2200" dirty="0" err="1"/>
              <a:t>litet</a:t>
            </a:r>
            <a:r>
              <a:rPr lang="en-US" sz="2200" dirty="0"/>
              <a:t>, till </a:t>
            </a:r>
            <a:r>
              <a:rPr lang="en-US" sz="2200" dirty="0" err="1"/>
              <a:t>exempel</a:t>
            </a:r>
            <a:r>
              <a:rPr lang="en-US" sz="2200" dirty="0"/>
              <a:t> </a:t>
            </a:r>
            <a:r>
              <a:rPr lang="en-US" sz="2200" dirty="0" err="1"/>
              <a:t>turismen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fjällen</a:t>
            </a:r>
            <a:r>
              <a:rPr lang="en-US" sz="2200" dirty="0"/>
              <a:t> </a:t>
            </a:r>
            <a:r>
              <a:rPr lang="en-US" sz="2200" dirty="0" err="1"/>
              <a:t>eller</a:t>
            </a:r>
            <a:r>
              <a:rPr lang="en-US" sz="2200" dirty="0"/>
              <a:t> </a:t>
            </a:r>
            <a:r>
              <a:rPr lang="en-US" sz="2200" dirty="0" err="1"/>
              <a:t>på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 destination.</a:t>
            </a:r>
          </a:p>
          <a:p>
            <a:pPr marL="0">
              <a:lnSpc>
                <a:spcPct val="90000"/>
              </a:lnSpc>
            </a:pPr>
            <a:endParaRPr lang="en-US" sz="2200" dirty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214940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0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ACE2B5F-CC06-1F42-B4F0-8D07B69D7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dirty="0" err="1">
                <a:latin typeface="+mj-lt"/>
              </a:rPr>
              <a:t>Varför</a:t>
            </a:r>
            <a:r>
              <a:rPr lang="en-US" sz="4400" dirty="0">
                <a:latin typeface="+mj-lt"/>
              </a:rPr>
              <a:t> inga </a:t>
            </a:r>
            <a:r>
              <a:rPr lang="en-US" sz="4400" dirty="0" err="1">
                <a:latin typeface="+mj-lt"/>
              </a:rPr>
              <a:t>i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ett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ekosystem</a:t>
            </a:r>
            <a:r>
              <a:rPr lang="en-US" sz="4400" dirty="0">
                <a:latin typeface="+mj-lt"/>
              </a:rPr>
              <a:t>?</a:t>
            </a:r>
          </a:p>
        </p:txBody>
      </p:sp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2D7D4C14-F693-5341-A910-CBB25BB86F67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r="21668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7BE7E5F-29CD-4A48-8E5F-5FB8ED0351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13788" y="2333297"/>
            <a:ext cx="4840010" cy="3843666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 err="1">
                <a:latin typeface="+mn-lt"/>
                <a:ea typeface="+mn-ea"/>
              </a:rPr>
              <a:t>Ensam</a:t>
            </a:r>
            <a:r>
              <a:rPr lang="en-US" sz="2000" dirty="0">
                <a:latin typeface="+mn-lt"/>
                <a:ea typeface="+mn-ea"/>
              </a:rPr>
              <a:t> </a:t>
            </a:r>
            <a:r>
              <a:rPr lang="en-US" sz="2000" dirty="0" err="1">
                <a:latin typeface="+mn-lt"/>
                <a:ea typeface="+mn-ea"/>
              </a:rPr>
              <a:t>är</a:t>
            </a:r>
            <a:r>
              <a:rPr lang="en-US" sz="2000" dirty="0">
                <a:latin typeface="+mn-lt"/>
                <a:ea typeface="+mn-ea"/>
              </a:rPr>
              <a:t> </a:t>
            </a:r>
            <a:r>
              <a:rPr lang="en-US" sz="2000" dirty="0" err="1">
                <a:latin typeface="+mn-lt"/>
                <a:ea typeface="+mn-ea"/>
              </a:rPr>
              <a:t>inte</a:t>
            </a:r>
            <a:r>
              <a:rPr lang="en-US" sz="2000" dirty="0">
                <a:latin typeface="+mn-lt"/>
                <a:ea typeface="+mn-ea"/>
              </a:rPr>
              <a:t> stark. </a:t>
            </a:r>
            <a:r>
              <a:rPr lang="en-US" sz="2000" dirty="0" err="1">
                <a:latin typeface="+mn-lt"/>
                <a:ea typeface="+mn-ea"/>
              </a:rPr>
              <a:t>Bättre</a:t>
            </a:r>
            <a:r>
              <a:rPr lang="en-US" sz="2000" dirty="0">
                <a:latin typeface="+mn-lt"/>
                <a:ea typeface="+mn-ea"/>
              </a:rPr>
              <a:t> </a:t>
            </a:r>
            <a:r>
              <a:rPr lang="en-US" sz="2000" dirty="0" err="1">
                <a:latin typeface="+mn-lt"/>
                <a:ea typeface="+mn-ea"/>
              </a:rPr>
              <a:t>att</a:t>
            </a:r>
            <a:r>
              <a:rPr lang="en-US" sz="2000" dirty="0">
                <a:latin typeface="+mn-lt"/>
                <a:ea typeface="+mn-ea"/>
              </a:rPr>
              <a:t> </a:t>
            </a:r>
            <a:r>
              <a:rPr lang="en-US" sz="2000" dirty="0" err="1">
                <a:latin typeface="+mn-lt"/>
                <a:ea typeface="+mn-ea"/>
              </a:rPr>
              <a:t>tillhöra</a:t>
            </a:r>
            <a:r>
              <a:rPr lang="en-US" sz="2000" dirty="0">
                <a:latin typeface="+mn-lt"/>
                <a:ea typeface="+mn-ea"/>
              </a:rPr>
              <a:t> </a:t>
            </a:r>
            <a:r>
              <a:rPr lang="en-US" sz="2000" dirty="0" err="1">
                <a:latin typeface="+mn-lt"/>
                <a:ea typeface="+mn-ea"/>
              </a:rPr>
              <a:t>en</a:t>
            </a:r>
            <a:r>
              <a:rPr lang="en-US" sz="2000" dirty="0">
                <a:latin typeface="+mn-lt"/>
                <a:ea typeface="+mn-ea"/>
              </a:rPr>
              <a:t> </a:t>
            </a:r>
            <a:r>
              <a:rPr lang="en-US" sz="2000" dirty="0" err="1">
                <a:latin typeface="+mn-lt"/>
                <a:ea typeface="+mn-ea"/>
              </a:rPr>
              <a:t>enhet</a:t>
            </a:r>
            <a:r>
              <a:rPr lang="en-US" sz="2000" dirty="0">
                <a:latin typeface="+mn-lt"/>
                <a:ea typeface="+mn-ea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sz="2000" dirty="0" err="1">
                <a:latin typeface="+mn-lt"/>
                <a:ea typeface="+mn-ea"/>
              </a:rPr>
              <a:t>Tillsammans</a:t>
            </a:r>
            <a:r>
              <a:rPr lang="en-US" sz="2000" dirty="0">
                <a:latin typeface="+mn-lt"/>
                <a:ea typeface="+mn-ea"/>
              </a:rPr>
              <a:t> </a:t>
            </a:r>
            <a:r>
              <a:rPr lang="en-US" sz="2000" dirty="0" err="1">
                <a:latin typeface="+mn-lt"/>
                <a:ea typeface="+mn-ea"/>
              </a:rPr>
              <a:t>skapar</a:t>
            </a:r>
            <a:r>
              <a:rPr lang="en-US" sz="2000" dirty="0">
                <a:latin typeface="+mn-lt"/>
                <a:ea typeface="+mn-ea"/>
              </a:rPr>
              <a:t> man </a:t>
            </a:r>
            <a:r>
              <a:rPr lang="en-US" sz="2000" dirty="0" err="1">
                <a:latin typeface="+mn-lt"/>
                <a:ea typeface="+mn-ea"/>
              </a:rPr>
              <a:t>attraktion</a:t>
            </a:r>
            <a:r>
              <a:rPr lang="en-US" sz="2000" dirty="0">
                <a:latin typeface="+mn-lt"/>
                <a:ea typeface="+mn-ea"/>
              </a:rPr>
              <a:t> till </a:t>
            </a:r>
            <a:r>
              <a:rPr lang="en-US" sz="2000" dirty="0" err="1">
                <a:latin typeface="+mn-lt"/>
                <a:ea typeface="+mn-ea"/>
              </a:rPr>
              <a:t>sitt</a:t>
            </a:r>
            <a:r>
              <a:rPr lang="en-US" sz="2000" dirty="0">
                <a:latin typeface="+mn-lt"/>
                <a:ea typeface="+mn-ea"/>
              </a:rPr>
              <a:t> ”system”.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+mn-lt"/>
                <a:ea typeface="+mn-ea"/>
              </a:rPr>
              <a:t>Rider </a:t>
            </a:r>
            <a:r>
              <a:rPr lang="en-US" sz="2000" dirty="0" err="1">
                <a:latin typeface="+mn-lt"/>
                <a:ea typeface="+mn-ea"/>
              </a:rPr>
              <a:t>på</a:t>
            </a:r>
            <a:r>
              <a:rPr lang="en-US" sz="2000" dirty="0">
                <a:latin typeface="+mn-lt"/>
                <a:ea typeface="+mn-ea"/>
              </a:rPr>
              <a:t> </a:t>
            </a:r>
            <a:r>
              <a:rPr lang="en-US" sz="2000" dirty="0" err="1">
                <a:latin typeface="+mn-lt"/>
                <a:ea typeface="+mn-ea"/>
              </a:rPr>
              <a:t>varandras</a:t>
            </a:r>
            <a:r>
              <a:rPr lang="en-US" sz="2000" dirty="0">
                <a:latin typeface="+mn-lt"/>
                <a:ea typeface="+mn-ea"/>
              </a:rPr>
              <a:t> </a:t>
            </a:r>
            <a:r>
              <a:rPr lang="en-US" sz="2000" dirty="0" err="1">
                <a:latin typeface="+mn-lt"/>
                <a:ea typeface="+mn-ea"/>
              </a:rPr>
              <a:t>vågor</a:t>
            </a:r>
            <a:r>
              <a:rPr lang="en-US" sz="2000" dirty="0">
                <a:latin typeface="+mn-lt"/>
                <a:ea typeface="+mn-ea"/>
              </a:rPr>
              <a:t> </a:t>
            </a:r>
            <a:r>
              <a:rPr lang="en-US" sz="2000" dirty="0" err="1">
                <a:latin typeface="+mn-lt"/>
                <a:ea typeface="+mn-ea"/>
              </a:rPr>
              <a:t>och</a:t>
            </a:r>
            <a:r>
              <a:rPr lang="en-US" sz="2000" dirty="0">
                <a:latin typeface="+mn-lt"/>
                <a:ea typeface="+mn-ea"/>
              </a:rPr>
              <a:t> </a:t>
            </a:r>
            <a:r>
              <a:rPr lang="en-US" sz="2000" dirty="0" err="1">
                <a:latin typeface="+mn-lt"/>
                <a:ea typeface="+mn-ea"/>
              </a:rPr>
              <a:t>skapar</a:t>
            </a:r>
            <a:r>
              <a:rPr lang="en-US" sz="2000" dirty="0">
                <a:latin typeface="+mn-lt"/>
                <a:ea typeface="+mn-ea"/>
              </a:rPr>
              <a:t> </a:t>
            </a:r>
            <a:r>
              <a:rPr lang="en-US" sz="2000" dirty="0" err="1">
                <a:latin typeface="+mn-lt"/>
                <a:ea typeface="+mn-ea"/>
              </a:rPr>
              <a:t>ytterligare</a:t>
            </a:r>
            <a:r>
              <a:rPr lang="en-US" sz="2000" dirty="0">
                <a:latin typeface="+mn-lt"/>
                <a:ea typeface="+mn-ea"/>
              </a:rPr>
              <a:t> </a:t>
            </a:r>
            <a:r>
              <a:rPr lang="en-US" sz="2000" dirty="0" err="1">
                <a:latin typeface="+mn-lt"/>
                <a:ea typeface="+mn-ea"/>
              </a:rPr>
              <a:t>möjligheter</a:t>
            </a:r>
            <a:r>
              <a:rPr lang="en-US" sz="2000" dirty="0">
                <a:latin typeface="+mn-lt"/>
                <a:ea typeface="+mn-ea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sz="2000" dirty="0" err="1">
                <a:latin typeface="+mn-lt"/>
                <a:ea typeface="+mn-ea"/>
              </a:rPr>
              <a:t>Lätt</a:t>
            </a:r>
            <a:r>
              <a:rPr lang="en-US" sz="2000" dirty="0">
                <a:latin typeface="+mn-lt"/>
                <a:ea typeface="+mn-ea"/>
              </a:rPr>
              <a:t> </a:t>
            </a:r>
            <a:r>
              <a:rPr lang="en-US" sz="2000" dirty="0" err="1">
                <a:latin typeface="+mn-lt"/>
                <a:ea typeface="+mn-ea"/>
              </a:rPr>
              <a:t>att</a:t>
            </a:r>
            <a:r>
              <a:rPr lang="en-US" sz="2000" dirty="0">
                <a:latin typeface="+mn-lt"/>
                <a:ea typeface="+mn-ea"/>
              </a:rPr>
              <a:t> </a:t>
            </a:r>
            <a:r>
              <a:rPr lang="en-US" sz="2000" dirty="0" err="1">
                <a:latin typeface="+mn-lt"/>
                <a:ea typeface="+mn-ea"/>
              </a:rPr>
              <a:t>försvinna</a:t>
            </a:r>
            <a:r>
              <a:rPr lang="en-US" sz="2000" dirty="0">
                <a:latin typeface="+mn-lt"/>
                <a:ea typeface="+mn-ea"/>
              </a:rPr>
              <a:t> </a:t>
            </a:r>
            <a:r>
              <a:rPr lang="en-US" sz="2000" dirty="0" err="1">
                <a:latin typeface="+mn-lt"/>
                <a:ea typeface="+mn-ea"/>
              </a:rPr>
              <a:t>i</a:t>
            </a:r>
            <a:r>
              <a:rPr lang="en-US" sz="2000" dirty="0">
                <a:latin typeface="+mn-lt"/>
                <a:ea typeface="+mn-ea"/>
              </a:rPr>
              <a:t> </a:t>
            </a:r>
            <a:r>
              <a:rPr lang="en-US" sz="2000" dirty="0" err="1">
                <a:latin typeface="+mn-lt"/>
                <a:ea typeface="+mn-ea"/>
              </a:rPr>
              <a:t>mängden</a:t>
            </a:r>
            <a:r>
              <a:rPr lang="en-US" sz="2000" dirty="0">
                <a:latin typeface="+mn-lt"/>
                <a:ea typeface="+mn-ea"/>
              </a:rPr>
              <a:t>. </a:t>
            </a:r>
          </a:p>
          <a:p>
            <a:pPr>
              <a:lnSpc>
                <a:spcPct val="90000"/>
              </a:lnSpc>
            </a:pPr>
            <a:r>
              <a:rPr lang="en-US" sz="2000" dirty="0" err="1">
                <a:latin typeface="+mn-lt"/>
                <a:ea typeface="+mn-ea"/>
              </a:rPr>
              <a:t>Gemensamt</a:t>
            </a:r>
            <a:r>
              <a:rPr lang="en-US" sz="2000" dirty="0">
                <a:latin typeface="+mn-lt"/>
                <a:ea typeface="+mn-ea"/>
              </a:rPr>
              <a:t> </a:t>
            </a:r>
            <a:r>
              <a:rPr lang="en-US" sz="2000" dirty="0" err="1">
                <a:latin typeface="+mn-lt"/>
                <a:ea typeface="+mn-ea"/>
              </a:rPr>
              <a:t>fönster</a:t>
            </a:r>
            <a:r>
              <a:rPr lang="en-US" sz="2000" dirty="0">
                <a:latin typeface="+mn-lt"/>
                <a:ea typeface="+mn-ea"/>
              </a:rPr>
              <a:t> - </a:t>
            </a:r>
            <a:r>
              <a:rPr lang="en-US" sz="2000" dirty="0" err="1">
                <a:latin typeface="+mn-lt"/>
                <a:ea typeface="+mn-ea"/>
              </a:rPr>
              <a:t>olika</a:t>
            </a:r>
            <a:r>
              <a:rPr lang="en-US" sz="2000" dirty="0">
                <a:latin typeface="+mn-lt"/>
                <a:ea typeface="+mn-ea"/>
              </a:rPr>
              <a:t> </a:t>
            </a:r>
            <a:r>
              <a:rPr lang="en-US" sz="2000" dirty="0" err="1">
                <a:latin typeface="+mn-lt"/>
                <a:ea typeface="+mn-ea"/>
              </a:rPr>
              <a:t>målgrupper</a:t>
            </a:r>
            <a:r>
              <a:rPr lang="en-US" sz="2000" dirty="0">
                <a:latin typeface="+mn-lt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813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95C822A-EAF9-A744-9ACA-F4F81FE45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Framtiden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5B66229-3130-4D48-9415-CB16481B25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931" y="2438400"/>
            <a:ext cx="3505494" cy="378541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 err="1">
                <a:latin typeface="+mn-lt"/>
                <a:ea typeface="+mn-ea"/>
              </a:rPr>
              <a:t>Digitalisering</a:t>
            </a:r>
            <a:endParaRPr lang="en-US" sz="2000" dirty="0">
              <a:latin typeface="+mn-lt"/>
              <a:ea typeface="+mn-ea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+mn-lt"/>
                <a:ea typeface="+mn-ea"/>
              </a:rPr>
              <a:t>Digital </a:t>
            </a:r>
            <a:r>
              <a:rPr lang="en-US" sz="2000" dirty="0" err="1">
                <a:latin typeface="+mn-lt"/>
                <a:ea typeface="+mn-ea"/>
              </a:rPr>
              <a:t>resursplanering</a:t>
            </a:r>
            <a:endParaRPr lang="en-US" sz="2000" dirty="0">
              <a:latin typeface="+mn-lt"/>
              <a:ea typeface="+mn-ea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+mn-lt"/>
                <a:ea typeface="+mn-ea"/>
              </a:rPr>
              <a:t>Digital </a:t>
            </a:r>
            <a:r>
              <a:rPr lang="en-US" sz="2000" dirty="0" err="1">
                <a:latin typeface="+mn-lt"/>
                <a:ea typeface="+mn-ea"/>
              </a:rPr>
              <a:t>kanalhantering</a:t>
            </a:r>
            <a:endParaRPr lang="en-US" sz="2000" dirty="0">
              <a:latin typeface="+mn-lt"/>
              <a:ea typeface="+mn-ea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+mn-lt"/>
                <a:ea typeface="+mn-ea"/>
              </a:rPr>
              <a:t>Digital </a:t>
            </a:r>
            <a:r>
              <a:rPr lang="en-US" sz="2000" dirty="0" err="1">
                <a:latin typeface="+mn-lt"/>
                <a:ea typeface="+mn-ea"/>
              </a:rPr>
              <a:t>bokning</a:t>
            </a:r>
            <a:endParaRPr lang="en-US" sz="2000" dirty="0">
              <a:latin typeface="+mn-lt"/>
              <a:ea typeface="+mn-ea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+mn-lt"/>
                <a:ea typeface="+mn-ea"/>
              </a:rPr>
              <a:t>Digital </a:t>
            </a:r>
            <a:r>
              <a:rPr lang="en-US" sz="2000" dirty="0" err="1">
                <a:latin typeface="+mn-lt"/>
                <a:ea typeface="+mn-ea"/>
              </a:rPr>
              <a:t>ändring</a:t>
            </a:r>
            <a:endParaRPr lang="en-US" sz="2000" dirty="0">
              <a:latin typeface="+mn-lt"/>
              <a:ea typeface="+mn-ea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+mn-lt"/>
                <a:ea typeface="+mn-ea"/>
              </a:rPr>
              <a:t>Digital </a:t>
            </a:r>
            <a:r>
              <a:rPr lang="en-US" sz="2000" dirty="0" err="1">
                <a:latin typeface="+mn-lt"/>
                <a:ea typeface="+mn-ea"/>
              </a:rPr>
              <a:t>avbokning</a:t>
            </a:r>
            <a:endParaRPr lang="en-US" sz="2000" dirty="0">
              <a:latin typeface="+mn-lt"/>
              <a:ea typeface="+mn-ea"/>
            </a:endParaRPr>
          </a:p>
          <a:p>
            <a:pPr>
              <a:lnSpc>
                <a:spcPct val="90000"/>
              </a:lnSpc>
            </a:pPr>
            <a:endParaRPr lang="en-US" sz="2000" dirty="0">
              <a:latin typeface="+mn-lt"/>
              <a:ea typeface="+mn-ea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9B40CF49-6038-1A48-8EE9-8133075E2442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0" r="35720"/>
          <a:stretch>
            <a:fillRect/>
          </a:stretch>
        </p:blipFill>
        <p:spPr>
          <a:xfrm>
            <a:off x="6095492" y="807593"/>
            <a:ext cx="4640070" cy="52395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2284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D9A1CFE-8653-DD4E-9C72-D0FC46C46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4966" y="16555"/>
            <a:ext cx="6586491" cy="72460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dirty="0" err="1">
                <a:latin typeface="+mj-lt"/>
              </a:rPr>
              <a:t>Trender</a:t>
            </a:r>
            <a:endParaRPr lang="en-US" sz="4400" dirty="0">
              <a:latin typeface="+mj-lt"/>
            </a:endParaRPr>
          </a:p>
        </p:txBody>
      </p:sp>
      <p:pic>
        <p:nvPicPr>
          <p:cNvPr id="7" name="Platshållare för bild 6">
            <a:extLst>
              <a:ext uri="{FF2B5EF4-FFF2-40B4-BE49-F238E27FC236}">
                <a16:creationId xmlns:a16="http://schemas.microsoft.com/office/drawing/2014/main" id="{AC280394-57C4-D14A-920D-B330532D058D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0" t="-2083" r="30910" b="208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DA7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ktangel 8">
            <a:extLst>
              <a:ext uri="{FF2B5EF4-FFF2-40B4-BE49-F238E27FC236}">
                <a16:creationId xmlns:a16="http://schemas.microsoft.com/office/drawing/2014/main" id="{DA71B1DD-8AD6-4E4D-9239-6301F4E13787}"/>
              </a:ext>
            </a:extLst>
          </p:cNvPr>
          <p:cNvSpPr/>
          <p:nvPr/>
        </p:nvSpPr>
        <p:spPr>
          <a:xfrm>
            <a:off x="5080934" y="1877568"/>
            <a:ext cx="6447925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80B1D27-DBEE-054D-BFED-89D0511FB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80934" y="741162"/>
            <a:ext cx="6586489" cy="6165157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latin typeface="+mn-lt"/>
                <a:ea typeface="+mn-ea"/>
              </a:rPr>
              <a:t>Mobile first!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+mn-lt"/>
              </a:rPr>
              <a:t>Du </a:t>
            </a:r>
            <a:r>
              <a:rPr lang="en-US" sz="2000" dirty="0" err="1">
                <a:latin typeface="+mn-lt"/>
              </a:rPr>
              <a:t>inspireras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på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mobilen</a:t>
            </a:r>
            <a:r>
              <a:rPr lang="en-US" sz="2000" dirty="0">
                <a:latin typeface="+mn-lt"/>
              </a:rPr>
              <a:t> men </a:t>
            </a:r>
            <a:r>
              <a:rPr lang="en-US" sz="2000" dirty="0" err="1">
                <a:latin typeface="+mn-lt"/>
              </a:rPr>
              <a:t>bokar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på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datorn</a:t>
            </a:r>
            <a:r>
              <a:rPr lang="en-US" sz="2000" dirty="0">
                <a:latin typeface="+mn-lt"/>
              </a:rPr>
              <a:t>.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+mn-lt"/>
              </a:rPr>
              <a:t>70% </a:t>
            </a:r>
            <a:r>
              <a:rPr lang="en-US" sz="2000" dirty="0" err="1">
                <a:latin typeface="+mn-lt"/>
              </a:rPr>
              <a:t>trafik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är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mobil</a:t>
            </a:r>
            <a:endParaRPr lang="en-US" sz="2000" dirty="0">
              <a:latin typeface="+mn-lt"/>
            </a:endParaRPr>
          </a:p>
          <a:p>
            <a:pPr lvl="1">
              <a:lnSpc>
                <a:spcPct val="90000"/>
              </a:lnSpc>
            </a:pPr>
            <a:r>
              <a:rPr lang="en-US" sz="2000" dirty="0" err="1">
                <a:latin typeface="+mn-lt"/>
              </a:rPr>
              <a:t>Sociala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medier</a:t>
            </a:r>
            <a:r>
              <a:rPr lang="en-US" sz="2000" dirty="0">
                <a:latin typeface="+mn-lt"/>
              </a:rPr>
              <a:t> 90% </a:t>
            </a:r>
            <a:r>
              <a:rPr lang="en-US" sz="2000" dirty="0" err="1">
                <a:latin typeface="+mn-lt"/>
              </a:rPr>
              <a:t>mobilt</a:t>
            </a:r>
            <a:endParaRPr lang="en-US" sz="2000" dirty="0">
              <a:latin typeface="+mn-lt"/>
            </a:endParaRP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+mn-lt"/>
                <a:ea typeface="+mn-ea"/>
              </a:rPr>
              <a:t>Google </a:t>
            </a:r>
            <a:r>
              <a:rPr lang="en-US" sz="2000" dirty="0" err="1">
                <a:latin typeface="+mn-lt"/>
                <a:ea typeface="+mn-ea"/>
              </a:rPr>
              <a:t>rankar</a:t>
            </a:r>
            <a:r>
              <a:rPr lang="en-US" sz="2000" dirty="0">
                <a:latin typeface="+mn-lt"/>
                <a:ea typeface="+mn-ea"/>
              </a:rPr>
              <a:t> </a:t>
            </a:r>
            <a:r>
              <a:rPr lang="en-US" sz="2000" dirty="0" err="1">
                <a:latin typeface="+mn-lt"/>
                <a:ea typeface="+mn-ea"/>
              </a:rPr>
              <a:t>mobilvänligt</a:t>
            </a:r>
            <a:r>
              <a:rPr lang="en-US" sz="2000" dirty="0">
                <a:latin typeface="+mn-lt"/>
                <a:ea typeface="+mn-ea"/>
              </a:rPr>
              <a:t> </a:t>
            </a:r>
            <a:r>
              <a:rPr lang="en-US" sz="2000" dirty="0" err="1">
                <a:latin typeface="+mn-lt"/>
                <a:ea typeface="+mn-ea"/>
              </a:rPr>
              <a:t>högre</a:t>
            </a:r>
            <a:endParaRPr lang="en-US" sz="2000" dirty="0">
              <a:latin typeface="+mn-lt"/>
              <a:ea typeface="+mn-ea"/>
            </a:endParaRPr>
          </a:p>
          <a:p>
            <a:pPr>
              <a:lnSpc>
                <a:spcPct val="90000"/>
              </a:lnSpc>
            </a:pPr>
            <a:r>
              <a:rPr lang="en-US" sz="2000" dirty="0" err="1">
                <a:latin typeface="+mn-lt"/>
                <a:ea typeface="+mn-ea"/>
              </a:rPr>
              <a:t>Allt</a:t>
            </a:r>
            <a:r>
              <a:rPr lang="en-US" sz="2000" dirty="0">
                <a:latin typeface="+mn-lt"/>
                <a:ea typeface="+mn-ea"/>
              </a:rPr>
              <a:t> </a:t>
            </a:r>
            <a:r>
              <a:rPr lang="en-US" sz="2000" dirty="0" err="1">
                <a:latin typeface="+mn-lt"/>
                <a:ea typeface="+mn-ea"/>
              </a:rPr>
              <a:t>fler</a:t>
            </a:r>
            <a:r>
              <a:rPr lang="en-US" sz="2000" dirty="0">
                <a:latin typeface="+mn-lt"/>
                <a:ea typeface="+mn-ea"/>
              </a:rPr>
              <a:t> </a:t>
            </a:r>
            <a:r>
              <a:rPr lang="en-US" sz="2000" dirty="0" err="1">
                <a:latin typeface="+mn-lt"/>
                <a:ea typeface="+mn-ea"/>
              </a:rPr>
              <a:t>bokningar</a:t>
            </a:r>
            <a:r>
              <a:rPr lang="en-US" sz="2000" dirty="0">
                <a:latin typeface="+mn-lt"/>
                <a:ea typeface="+mn-ea"/>
              </a:rPr>
              <a:t> </a:t>
            </a:r>
            <a:r>
              <a:rPr lang="en-US" sz="2000" dirty="0" err="1">
                <a:latin typeface="+mn-lt"/>
                <a:ea typeface="+mn-ea"/>
              </a:rPr>
              <a:t>sker</a:t>
            </a:r>
            <a:r>
              <a:rPr lang="en-US" sz="2000" dirty="0">
                <a:latin typeface="+mn-lt"/>
                <a:ea typeface="+mn-ea"/>
              </a:rPr>
              <a:t> </a:t>
            </a:r>
            <a:r>
              <a:rPr lang="en-US" sz="2000" dirty="0" err="1">
                <a:latin typeface="+mn-lt"/>
                <a:ea typeface="+mn-ea"/>
              </a:rPr>
              <a:t>digitalt</a:t>
            </a:r>
            <a:r>
              <a:rPr lang="en-US" sz="2000" dirty="0">
                <a:latin typeface="+mn-lt"/>
                <a:ea typeface="+mn-ea"/>
              </a:rPr>
              <a:t>. </a:t>
            </a:r>
            <a:r>
              <a:rPr lang="en-US" sz="2000" dirty="0" err="1">
                <a:latin typeface="+mn-lt"/>
                <a:ea typeface="+mn-ea"/>
              </a:rPr>
              <a:t>Allt</a:t>
            </a:r>
            <a:r>
              <a:rPr lang="en-US" sz="2000" dirty="0">
                <a:latin typeface="+mn-lt"/>
                <a:ea typeface="+mn-ea"/>
              </a:rPr>
              <a:t> </a:t>
            </a:r>
            <a:r>
              <a:rPr lang="en-US" sz="2000" dirty="0" err="1">
                <a:latin typeface="+mn-lt"/>
                <a:ea typeface="+mn-ea"/>
              </a:rPr>
              <a:t>färre</a:t>
            </a:r>
            <a:r>
              <a:rPr lang="en-US" sz="2000" dirty="0">
                <a:latin typeface="+mn-lt"/>
                <a:ea typeface="+mn-ea"/>
              </a:rPr>
              <a:t> </a:t>
            </a:r>
            <a:r>
              <a:rPr lang="en-US" sz="2000" dirty="0" err="1">
                <a:latin typeface="+mn-lt"/>
                <a:ea typeface="+mn-ea"/>
              </a:rPr>
              <a:t>bokas</a:t>
            </a:r>
            <a:r>
              <a:rPr lang="en-US" sz="2000" dirty="0">
                <a:latin typeface="+mn-lt"/>
                <a:ea typeface="+mn-ea"/>
              </a:rPr>
              <a:t> via </a:t>
            </a:r>
            <a:r>
              <a:rPr lang="en-US" sz="2000" dirty="0" err="1">
                <a:latin typeface="+mn-lt"/>
                <a:ea typeface="+mn-ea"/>
              </a:rPr>
              <a:t>callcenter</a:t>
            </a:r>
            <a:r>
              <a:rPr lang="en-US" sz="2000" dirty="0">
                <a:latin typeface="+mn-lt"/>
                <a:ea typeface="+mn-ea"/>
              </a:rPr>
              <a:t> </a:t>
            </a:r>
            <a:r>
              <a:rPr lang="en-US" sz="2000" dirty="0" err="1">
                <a:latin typeface="+mn-lt"/>
                <a:ea typeface="+mn-ea"/>
              </a:rPr>
              <a:t>och</a:t>
            </a:r>
            <a:r>
              <a:rPr lang="en-US" sz="2000" dirty="0">
                <a:latin typeface="+mn-lt"/>
                <a:ea typeface="+mn-ea"/>
              </a:rPr>
              <a:t> email. </a:t>
            </a:r>
          </a:p>
          <a:p>
            <a:pPr>
              <a:lnSpc>
                <a:spcPct val="90000"/>
              </a:lnSpc>
            </a:pPr>
            <a:r>
              <a:rPr lang="en-US" sz="2000" dirty="0" err="1">
                <a:latin typeface="+mn-lt"/>
                <a:ea typeface="+mn-ea"/>
              </a:rPr>
              <a:t>Sämre</a:t>
            </a:r>
            <a:r>
              <a:rPr lang="en-US" sz="2000" dirty="0">
                <a:latin typeface="+mn-lt"/>
                <a:ea typeface="+mn-ea"/>
              </a:rPr>
              <a:t> </a:t>
            </a:r>
            <a:r>
              <a:rPr lang="en-US" sz="2000" dirty="0" err="1">
                <a:latin typeface="+mn-lt"/>
                <a:ea typeface="+mn-ea"/>
              </a:rPr>
              <a:t>tålamod</a:t>
            </a:r>
            <a:r>
              <a:rPr lang="en-US" sz="2000" dirty="0">
                <a:latin typeface="+mn-lt"/>
                <a:ea typeface="+mn-ea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sz="2000" dirty="0" err="1">
                <a:latin typeface="+mn-lt"/>
                <a:ea typeface="+mn-ea"/>
              </a:rPr>
              <a:t>OTA:er</a:t>
            </a:r>
            <a:r>
              <a:rPr lang="en-US" sz="2000" dirty="0">
                <a:latin typeface="+mn-lt"/>
                <a:ea typeface="+mn-ea"/>
              </a:rPr>
              <a:t> </a:t>
            </a:r>
            <a:r>
              <a:rPr lang="en-US" sz="2000" dirty="0" err="1">
                <a:latin typeface="+mn-lt"/>
                <a:ea typeface="+mn-ea"/>
              </a:rPr>
              <a:t>tagit</a:t>
            </a:r>
            <a:r>
              <a:rPr lang="en-US" sz="2000" dirty="0">
                <a:latin typeface="+mn-lt"/>
                <a:ea typeface="+mn-ea"/>
              </a:rPr>
              <a:t> </a:t>
            </a:r>
            <a:r>
              <a:rPr lang="en-US" sz="2000" dirty="0" err="1">
                <a:latin typeface="+mn-lt"/>
                <a:ea typeface="+mn-ea"/>
              </a:rPr>
              <a:t>över</a:t>
            </a:r>
            <a:r>
              <a:rPr lang="en-US" sz="2000" dirty="0">
                <a:latin typeface="+mn-lt"/>
                <a:ea typeface="+mn-ea"/>
              </a:rPr>
              <a:t> </a:t>
            </a:r>
            <a:r>
              <a:rPr lang="en-US" sz="2000" dirty="0" err="1">
                <a:latin typeface="+mn-lt"/>
                <a:ea typeface="+mn-ea"/>
              </a:rPr>
              <a:t>stor</a:t>
            </a:r>
            <a:r>
              <a:rPr lang="en-US" sz="2000" dirty="0">
                <a:latin typeface="+mn-lt"/>
                <a:ea typeface="+mn-ea"/>
              </a:rPr>
              <a:t> del av </a:t>
            </a:r>
            <a:r>
              <a:rPr lang="en-US" sz="2000" dirty="0" err="1">
                <a:latin typeface="+mn-lt"/>
                <a:ea typeface="+mn-ea"/>
              </a:rPr>
              <a:t>marknaden</a:t>
            </a:r>
            <a:r>
              <a:rPr lang="en-US" sz="2000" dirty="0">
                <a:latin typeface="+mn-lt"/>
                <a:ea typeface="+mn-ea"/>
              </a:rPr>
              <a:t> </a:t>
            </a:r>
            <a:r>
              <a:rPr lang="en-US" sz="2000" dirty="0" err="1">
                <a:latin typeface="+mn-lt"/>
                <a:ea typeface="+mn-ea"/>
              </a:rPr>
              <a:t>för</a:t>
            </a:r>
            <a:r>
              <a:rPr lang="en-US" sz="2000" dirty="0">
                <a:latin typeface="+mn-lt"/>
                <a:ea typeface="+mn-ea"/>
              </a:rPr>
              <a:t> </a:t>
            </a:r>
            <a:r>
              <a:rPr lang="en-US" sz="2000" dirty="0" err="1">
                <a:latin typeface="+mn-lt"/>
                <a:ea typeface="+mn-ea"/>
              </a:rPr>
              <a:t>storstad</a:t>
            </a:r>
            <a:r>
              <a:rPr lang="en-US" sz="2000" dirty="0">
                <a:latin typeface="+mn-lt"/>
                <a:ea typeface="+mn-ea"/>
              </a:rPr>
              <a:t> – </a:t>
            </a:r>
            <a:r>
              <a:rPr lang="en-US" sz="2000" dirty="0" err="1">
                <a:latin typeface="+mn-lt"/>
                <a:ea typeface="+mn-ea"/>
              </a:rPr>
              <a:t>inte</a:t>
            </a:r>
            <a:r>
              <a:rPr lang="en-US" sz="2000" dirty="0">
                <a:latin typeface="+mn-lt"/>
                <a:ea typeface="+mn-ea"/>
              </a:rPr>
              <a:t> </a:t>
            </a:r>
            <a:r>
              <a:rPr lang="en-US" sz="2000" dirty="0" err="1">
                <a:latin typeface="+mn-lt"/>
                <a:ea typeface="+mn-ea"/>
              </a:rPr>
              <a:t>detsamma</a:t>
            </a:r>
            <a:r>
              <a:rPr lang="en-US" sz="2000" dirty="0">
                <a:latin typeface="+mn-lt"/>
                <a:ea typeface="+mn-ea"/>
              </a:rPr>
              <a:t> </a:t>
            </a:r>
            <a:r>
              <a:rPr lang="en-US" sz="2000" dirty="0" err="1">
                <a:latin typeface="+mn-lt"/>
                <a:ea typeface="+mn-ea"/>
              </a:rPr>
              <a:t>på</a:t>
            </a:r>
            <a:r>
              <a:rPr lang="en-US" sz="2000" dirty="0">
                <a:latin typeface="+mn-lt"/>
                <a:ea typeface="+mn-ea"/>
              </a:rPr>
              <a:t> destination.</a:t>
            </a:r>
          </a:p>
          <a:p>
            <a:pPr>
              <a:lnSpc>
                <a:spcPct val="90000"/>
              </a:lnSpc>
            </a:pPr>
            <a:r>
              <a:rPr lang="en-US" sz="2000" dirty="0" err="1">
                <a:latin typeface="+mn-lt"/>
                <a:ea typeface="+mn-ea"/>
              </a:rPr>
              <a:t>Gästerna</a:t>
            </a:r>
            <a:r>
              <a:rPr lang="en-US" sz="2000" dirty="0">
                <a:latin typeface="+mn-lt"/>
                <a:ea typeface="+mn-ea"/>
              </a:rPr>
              <a:t> – </a:t>
            </a:r>
            <a:r>
              <a:rPr lang="en-US" sz="2000" dirty="0" err="1">
                <a:latin typeface="+mn-lt"/>
                <a:ea typeface="+mn-ea"/>
              </a:rPr>
              <a:t>olika</a:t>
            </a:r>
            <a:r>
              <a:rPr lang="en-US" sz="2000" dirty="0">
                <a:latin typeface="+mn-lt"/>
                <a:ea typeface="+mn-ea"/>
              </a:rPr>
              <a:t> </a:t>
            </a:r>
            <a:r>
              <a:rPr lang="en-US" sz="2000" dirty="0" err="1">
                <a:latin typeface="+mn-lt"/>
                <a:ea typeface="+mn-ea"/>
              </a:rPr>
              <a:t>inställning</a:t>
            </a:r>
            <a:r>
              <a:rPr lang="en-US" sz="2000" dirty="0">
                <a:latin typeface="+mn-lt"/>
                <a:ea typeface="+mn-ea"/>
              </a:rPr>
              <a:t>:</a:t>
            </a:r>
          </a:p>
          <a:p>
            <a:pPr lvl="1">
              <a:lnSpc>
                <a:spcPct val="90000"/>
              </a:lnSpc>
            </a:pPr>
            <a:r>
              <a:rPr lang="en-US" sz="2000" dirty="0" err="1">
                <a:latin typeface="+mn-lt"/>
                <a:ea typeface="+mn-ea"/>
              </a:rPr>
              <a:t>Bekväm</a:t>
            </a:r>
            <a:r>
              <a:rPr lang="en-US" sz="2000" dirty="0">
                <a:latin typeface="+mn-lt"/>
                <a:ea typeface="+mn-ea"/>
              </a:rPr>
              <a:t> – </a:t>
            </a:r>
            <a:r>
              <a:rPr lang="en-US" sz="2000" dirty="0" err="1">
                <a:latin typeface="+mn-lt"/>
                <a:ea typeface="+mn-ea"/>
              </a:rPr>
              <a:t>betalar</a:t>
            </a:r>
            <a:r>
              <a:rPr lang="en-US" sz="2000" dirty="0">
                <a:latin typeface="+mn-lt"/>
                <a:ea typeface="+mn-ea"/>
              </a:rPr>
              <a:t> </a:t>
            </a:r>
            <a:r>
              <a:rPr lang="en-US" sz="2000" dirty="0" err="1">
                <a:latin typeface="+mn-lt"/>
                <a:ea typeface="+mn-ea"/>
              </a:rPr>
              <a:t>för</a:t>
            </a:r>
            <a:r>
              <a:rPr lang="en-US" sz="2000" dirty="0">
                <a:latin typeface="+mn-lt"/>
                <a:ea typeface="+mn-ea"/>
              </a:rPr>
              <a:t> </a:t>
            </a:r>
            <a:r>
              <a:rPr lang="en-US" sz="2000" dirty="0" err="1">
                <a:latin typeface="+mn-lt"/>
                <a:ea typeface="+mn-ea"/>
              </a:rPr>
              <a:t>tjänsten</a:t>
            </a:r>
            <a:endParaRPr lang="en-US" sz="2000" dirty="0">
              <a:latin typeface="+mn-lt"/>
              <a:ea typeface="+mn-ea"/>
            </a:endParaRPr>
          </a:p>
          <a:p>
            <a:pPr lvl="1">
              <a:lnSpc>
                <a:spcPct val="90000"/>
              </a:lnSpc>
            </a:pPr>
            <a:r>
              <a:rPr lang="en-US" sz="2000" dirty="0" err="1">
                <a:latin typeface="+mn-lt"/>
                <a:ea typeface="+mn-ea"/>
              </a:rPr>
              <a:t>Priskänslig</a:t>
            </a:r>
            <a:r>
              <a:rPr lang="en-US" sz="2000" dirty="0">
                <a:latin typeface="+mn-lt"/>
                <a:ea typeface="+mn-ea"/>
              </a:rPr>
              <a:t> – </a:t>
            </a:r>
            <a:r>
              <a:rPr lang="en-US" sz="2000" dirty="0" err="1">
                <a:latin typeface="+mn-lt"/>
                <a:ea typeface="+mn-ea"/>
              </a:rPr>
              <a:t>söker</a:t>
            </a:r>
            <a:r>
              <a:rPr lang="en-US" sz="2000" dirty="0">
                <a:latin typeface="+mn-lt"/>
                <a:ea typeface="+mn-ea"/>
              </a:rPr>
              <a:t> </a:t>
            </a:r>
            <a:r>
              <a:rPr lang="en-US" sz="2000" dirty="0" err="1">
                <a:latin typeface="+mn-lt"/>
                <a:ea typeface="+mn-ea"/>
              </a:rPr>
              <a:t>billigaste</a:t>
            </a:r>
            <a:endParaRPr lang="en-US" sz="2000" dirty="0">
              <a:latin typeface="+mn-lt"/>
              <a:ea typeface="+mn-ea"/>
            </a:endParaRPr>
          </a:p>
          <a:p>
            <a:pPr lvl="1">
              <a:lnSpc>
                <a:spcPct val="90000"/>
              </a:lnSpc>
            </a:pPr>
            <a:r>
              <a:rPr lang="en-US" sz="2000" dirty="0" err="1">
                <a:latin typeface="+mn-lt"/>
                <a:ea typeface="+mn-ea"/>
              </a:rPr>
              <a:t>Målmedveten</a:t>
            </a:r>
            <a:r>
              <a:rPr lang="en-US" sz="2000" dirty="0">
                <a:latin typeface="+mn-lt"/>
                <a:ea typeface="+mn-ea"/>
              </a:rPr>
              <a:t> – vet </a:t>
            </a:r>
            <a:r>
              <a:rPr lang="en-US" sz="2000" dirty="0" err="1">
                <a:latin typeface="+mn-lt"/>
                <a:ea typeface="+mn-ea"/>
              </a:rPr>
              <a:t>vad</a:t>
            </a:r>
            <a:r>
              <a:rPr lang="en-US" sz="2000" dirty="0">
                <a:latin typeface="+mn-lt"/>
                <a:ea typeface="+mn-ea"/>
              </a:rPr>
              <a:t> man </a:t>
            </a:r>
            <a:r>
              <a:rPr lang="en-US" sz="2000" dirty="0" err="1">
                <a:latin typeface="+mn-lt"/>
                <a:ea typeface="+mn-ea"/>
              </a:rPr>
              <a:t>vill</a:t>
            </a:r>
            <a:r>
              <a:rPr lang="en-US" sz="2000" dirty="0">
                <a:latin typeface="+mn-lt"/>
                <a:ea typeface="+mn-ea"/>
              </a:rPr>
              <a:t> </a:t>
            </a:r>
            <a:r>
              <a:rPr lang="en-US" sz="2000" dirty="0" err="1">
                <a:latin typeface="+mn-lt"/>
                <a:ea typeface="+mn-ea"/>
              </a:rPr>
              <a:t>göra</a:t>
            </a:r>
            <a:endParaRPr lang="en-US" sz="2000" dirty="0">
              <a:latin typeface="+mn-lt"/>
              <a:ea typeface="+mn-ea"/>
            </a:endParaRPr>
          </a:p>
          <a:p>
            <a:pPr lvl="1">
              <a:lnSpc>
                <a:spcPct val="90000"/>
              </a:lnSpc>
            </a:pPr>
            <a:r>
              <a:rPr lang="en-US" sz="2000" dirty="0" err="1">
                <a:latin typeface="+mn-lt"/>
                <a:ea typeface="+mn-ea"/>
              </a:rPr>
              <a:t>Öppen</a:t>
            </a:r>
            <a:r>
              <a:rPr lang="en-US" sz="2000" dirty="0">
                <a:latin typeface="+mn-lt"/>
                <a:ea typeface="+mn-ea"/>
              </a:rPr>
              <a:t> </a:t>
            </a:r>
            <a:r>
              <a:rPr lang="en-US" sz="2000" dirty="0" err="1">
                <a:latin typeface="+mn-lt"/>
                <a:ea typeface="+mn-ea"/>
              </a:rPr>
              <a:t>för</a:t>
            </a:r>
            <a:r>
              <a:rPr lang="en-US" sz="2000" dirty="0">
                <a:latin typeface="+mn-lt"/>
                <a:ea typeface="+mn-ea"/>
              </a:rPr>
              <a:t> </a:t>
            </a:r>
            <a:r>
              <a:rPr lang="en-US" sz="2000" dirty="0" err="1">
                <a:latin typeface="+mn-lt"/>
                <a:ea typeface="+mn-ea"/>
              </a:rPr>
              <a:t>förslag</a:t>
            </a:r>
            <a:r>
              <a:rPr lang="en-US" sz="2000" dirty="0">
                <a:latin typeface="+mn-lt"/>
                <a:ea typeface="+mn-ea"/>
              </a:rPr>
              <a:t>– Vet </a:t>
            </a:r>
            <a:r>
              <a:rPr lang="en-US" sz="2000" dirty="0" err="1">
                <a:latin typeface="+mn-lt"/>
                <a:ea typeface="+mn-ea"/>
              </a:rPr>
              <a:t>när</a:t>
            </a:r>
            <a:r>
              <a:rPr lang="en-US" sz="2000" dirty="0">
                <a:latin typeface="+mn-lt"/>
                <a:ea typeface="+mn-ea"/>
              </a:rPr>
              <a:t>, </a:t>
            </a:r>
            <a:r>
              <a:rPr lang="en-US" sz="2000" dirty="0" err="1">
                <a:latin typeface="+mn-lt"/>
                <a:ea typeface="+mn-ea"/>
              </a:rPr>
              <a:t>kanske</a:t>
            </a:r>
            <a:r>
              <a:rPr lang="en-US" sz="2000" dirty="0">
                <a:latin typeface="+mn-lt"/>
                <a:ea typeface="+mn-ea"/>
              </a:rPr>
              <a:t> var, men </a:t>
            </a:r>
            <a:r>
              <a:rPr lang="en-US" sz="2000" dirty="0" err="1">
                <a:latin typeface="+mn-lt"/>
                <a:ea typeface="+mn-ea"/>
              </a:rPr>
              <a:t>inte</a:t>
            </a:r>
            <a:r>
              <a:rPr lang="en-US" sz="2000" dirty="0">
                <a:latin typeface="+mn-lt"/>
                <a:ea typeface="+mn-ea"/>
              </a:rPr>
              <a:t> </a:t>
            </a:r>
            <a:r>
              <a:rPr lang="en-US" sz="2000" dirty="0" err="1">
                <a:latin typeface="+mn-lt"/>
                <a:ea typeface="+mn-ea"/>
              </a:rPr>
              <a:t>vad</a:t>
            </a:r>
            <a:endParaRPr lang="en-US" sz="2000" dirty="0">
              <a:latin typeface="+mn-lt"/>
              <a:ea typeface="+mn-ea"/>
            </a:endParaRP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+mn-lt"/>
                <a:ea typeface="+mn-ea"/>
              </a:rPr>
              <a:t>Digital – </a:t>
            </a:r>
            <a:r>
              <a:rPr lang="en-US" sz="2000" dirty="0" err="1">
                <a:latin typeface="+mn-lt"/>
                <a:ea typeface="+mn-ea"/>
              </a:rPr>
              <a:t>vill</a:t>
            </a:r>
            <a:r>
              <a:rPr lang="en-US" sz="2000" dirty="0">
                <a:latin typeface="+mn-lt"/>
                <a:ea typeface="+mn-ea"/>
              </a:rPr>
              <a:t> </a:t>
            </a:r>
            <a:r>
              <a:rPr lang="en-US" sz="2000" dirty="0" err="1">
                <a:latin typeface="+mn-lt"/>
                <a:ea typeface="+mn-ea"/>
              </a:rPr>
              <a:t>boka</a:t>
            </a:r>
            <a:r>
              <a:rPr lang="en-US" sz="2000" dirty="0">
                <a:latin typeface="+mn-lt"/>
                <a:ea typeface="+mn-ea"/>
              </a:rPr>
              <a:t> </a:t>
            </a:r>
            <a:r>
              <a:rPr lang="en-US" sz="2000" dirty="0" err="1">
                <a:latin typeface="+mn-lt"/>
                <a:ea typeface="+mn-ea"/>
              </a:rPr>
              <a:t>själv</a:t>
            </a:r>
            <a:r>
              <a:rPr lang="en-US" sz="2000" dirty="0">
                <a:latin typeface="+mn-lt"/>
                <a:ea typeface="+mn-ea"/>
              </a:rPr>
              <a:t>.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+mn-lt"/>
                <a:ea typeface="+mn-ea"/>
              </a:rPr>
              <a:t>Analog – </a:t>
            </a:r>
            <a:r>
              <a:rPr lang="en-US" sz="2000" dirty="0" err="1">
                <a:latin typeface="+mn-lt"/>
                <a:ea typeface="+mn-ea"/>
              </a:rPr>
              <a:t>vill</a:t>
            </a:r>
            <a:r>
              <a:rPr lang="en-US" sz="2000" dirty="0">
                <a:latin typeface="+mn-lt"/>
                <a:ea typeface="+mn-ea"/>
              </a:rPr>
              <a:t> </a:t>
            </a:r>
            <a:r>
              <a:rPr lang="en-US" sz="2000" dirty="0" err="1">
                <a:latin typeface="+mn-lt"/>
                <a:ea typeface="+mn-ea"/>
              </a:rPr>
              <a:t>prata</a:t>
            </a:r>
            <a:r>
              <a:rPr lang="en-US" sz="2000" dirty="0">
                <a:latin typeface="+mn-lt"/>
                <a:ea typeface="+mn-ea"/>
              </a:rPr>
              <a:t> </a:t>
            </a:r>
            <a:r>
              <a:rPr lang="en-US" sz="2000" dirty="0" err="1">
                <a:latin typeface="+mn-lt"/>
                <a:ea typeface="+mn-ea"/>
              </a:rPr>
              <a:t>och</a:t>
            </a:r>
            <a:r>
              <a:rPr lang="en-US" sz="2000" dirty="0">
                <a:latin typeface="+mn-lt"/>
                <a:ea typeface="+mn-ea"/>
              </a:rPr>
              <a:t> </a:t>
            </a:r>
            <a:r>
              <a:rPr lang="en-US" sz="2000" dirty="0" err="1">
                <a:latin typeface="+mn-lt"/>
                <a:ea typeface="+mn-ea"/>
              </a:rPr>
              <a:t>få</a:t>
            </a:r>
            <a:r>
              <a:rPr lang="en-US" sz="2000" dirty="0">
                <a:latin typeface="+mn-lt"/>
                <a:ea typeface="+mn-ea"/>
              </a:rPr>
              <a:t> </a:t>
            </a:r>
            <a:r>
              <a:rPr lang="en-US" sz="2000" dirty="0" err="1">
                <a:latin typeface="+mn-lt"/>
                <a:ea typeface="+mn-ea"/>
              </a:rPr>
              <a:t>hjälp</a:t>
            </a:r>
            <a:endParaRPr lang="en-US" sz="2000" dirty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0722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9FC0770-F12D-FD42-A95C-C97867BA7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5245" y="3647433"/>
            <a:ext cx="5782716" cy="215071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600" kern="1200" dirty="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Hur</a:t>
            </a:r>
            <a:r>
              <a:rPr lang="en-US" sz="36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katten</a:t>
            </a:r>
            <a:r>
              <a:rPr lang="en-US" sz="36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36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löser</a:t>
            </a:r>
            <a:r>
              <a:rPr lang="en-US" sz="36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 jag </a:t>
            </a:r>
            <a:r>
              <a:rPr lang="en-US" sz="3600" kern="1200" dirty="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detta</a:t>
            </a:r>
            <a:r>
              <a:rPr lang="en-US" sz="36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78C2C9E5-5911-174C-8B24-7D56B4BB3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077" y="557255"/>
            <a:ext cx="1770895" cy="329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9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ktangel 121">
            <a:extLst>
              <a:ext uri="{FF2B5EF4-FFF2-40B4-BE49-F238E27FC236}">
                <a16:creationId xmlns:a16="http://schemas.microsoft.com/office/drawing/2014/main" id="{29F72F6E-31FD-4341-90E8-E046C6A4F6C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0C2C4F-4817-4907-84ED-AFAC247B6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6685"/>
            <a:ext cx="10515600" cy="772795"/>
          </a:xfrm>
        </p:spPr>
        <p:txBody>
          <a:bodyPr anchor="ctr" anchorCtr="0"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FLERA OLIKA EKOSYSTEM</a:t>
            </a:r>
          </a:p>
        </p:txBody>
      </p: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87DC31CD-DEFC-455F-AB6C-4F48BA8E7FF6}"/>
              </a:ext>
            </a:extLst>
          </p:cNvPr>
          <p:cNvCxnSpPr>
            <a:cxnSpLocks/>
          </p:cNvCxnSpPr>
          <p:nvPr/>
        </p:nvCxnSpPr>
        <p:spPr>
          <a:xfrm>
            <a:off x="5250958" y="3965833"/>
            <a:ext cx="2049160" cy="1068701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5A75A5A5-9155-483F-8570-43E029A1AF43}"/>
              </a:ext>
            </a:extLst>
          </p:cNvPr>
          <p:cNvCxnSpPr>
            <a:cxnSpLocks/>
          </p:cNvCxnSpPr>
          <p:nvPr/>
        </p:nvCxnSpPr>
        <p:spPr>
          <a:xfrm>
            <a:off x="7257873" y="5023351"/>
            <a:ext cx="671245" cy="623227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C9DEE56E-98DD-40A5-9E27-FD45A9432642}"/>
              </a:ext>
            </a:extLst>
          </p:cNvPr>
          <p:cNvCxnSpPr>
            <a:cxnSpLocks/>
          </p:cNvCxnSpPr>
          <p:nvPr/>
        </p:nvCxnSpPr>
        <p:spPr>
          <a:xfrm flipV="1">
            <a:off x="7798070" y="2619398"/>
            <a:ext cx="620966" cy="1090246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E84B86B8-9F22-4FA4-8453-1F4BC9E93E7E}"/>
              </a:ext>
            </a:extLst>
          </p:cNvPr>
          <p:cNvCxnSpPr>
            <a:cxnSpLocks/>
            <a:endCxn id="275" idx="84"/>
          </p:cNvCxnSpPr>
          <p:nvPr/>
        </p:nvCxnSpPr>
        <p:spPr>
          <a:xfrm>
            <a:off x="7762032" y="3718695"/>
            <a:ext cx="773558" cy="941379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182E7937-19B3-4DC8-9C7D-2F7D3E00445E}"/>
              </a:ext>
            </a:extLst>
          </p:cNvPr>
          <p:cNvCxnSpPr>
            <a:cxnSpLocks/>
          </p:cNvCxnSpPr>
          <p:nvPr/>
        </p:nvCxnSpPr>
        <p:spPr>
          <a:xfrm flipV="1">
            <a:off x="7794513" y="2730126"/>
            <a:ext cx="2238663" cy="979876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815FE620-E331-490A-9CE9-0CF29DD14BBF}"/>
              </a:ext>
            </a:extLst>
          </p:cNvPr>
          <p:cNvCxnSpPr>
            <a:cxnSpLocks/>
          </p:cNvCxnSpPr>
          <p:nvPr/>
        </p:nvCxnSpPr>
        <p:spPr>
          <a:xfrm>
            <a:off x="7779018" y="3691188"/>
            <a:ext cx="1889937" cy="112501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F239EBEB-F30A-48DC-9328-52632B98070C}"/>
              </a:ext>
            </a:extLst>
          </p:cNvPr>
          <p:cNvCxnSpPr>
            <a:cxnSpLocks/>
          </p:cNvCxnSpPr>
          <p:nvPr/>
        </p:nvCxnSpPr>
        <p:spPr>
          <a:xfrm flipV="1">
            <a:off x="5354272" y="3774883"/>
            <a:ext cx="2402427" cy="138585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B80E37EB-D80D-4CB5-A97E-CD07D3975197}"/>
              </a:ext>
            </a:extLst>
          </p:cNvPr>
          <p:cNvCxnSpPr>
            <a:cxnSpLocks/>
          </p:cNvCxnSpPr>
          <p:nvPr/>
        </p:nvCxnSpPr>
        <p:spPr>
          <a:xfrm flipV="1">
            <a:off x="7832580" y="3700239"/>
            <a:ext cx="3397158" cy="4914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86D8FFD5-865C-457B-88EC-010E27A5E946}"/>
              </a:ext>
            </a:extLst>
          </p:cNvPr>
          <p:cNvCxnSpPr>
            <a:cxnSpLocks/>
          </p:cNvCxnSpPr>
          <p:nvPr/>
        </p:nvCxnSpPr>
        <p:spPr>
          <a:xfrm flipH="1">
            <a:off x="5307187" y="2716021"/>
            <a:ext cx="14038" cy="671536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7F4B751F-57B2-4C50-AA9C-54D1EED28A7E}"/>
              </a:ext>
            </a:extLst>
          </p:cNvPr>
          <p:cNvCxnSpPr>
            <a:cxnSpLocks/>
          </p:cNvCxnSpPr>
          <p:nvPr/>
        </p:nvCxnSpPr>
        <p:spPr>
          <a:xfrm flipV="1">
            <a:off x="5671325" y="2464374"/>
            <a:ext cx="1105701" cy="1030221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193135DB-E732-4171-A3FA-8C92CB7D2685}"/>
              </a:ext>
            </a:extLst>
          </p:cNvPr>
          <p:cNvCxnSpPr>
            <a:cxnSpLocks/>
          </p:cNvCxnSpPr>
          <p:nvPr/>
        </p:nvCxnSpPr>
        <p:spPr>
          <a:xfrm flipV="1">
            <a:off x="5785072" y="3259525"/>
            <a:ext cx="1107075" cy="363752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8D25FF2C-184E-4B3A-95F5-C8A24F27589A}"/>
              </a:ext>
            </a:extLst>
          </p:cNvPr>
          <p:cNvCxnSpPr>
            <a:cxnSpLocks/>
          </p:cNvCxnSpPr>
          <p:nvPr/>
        </p:nvCxnSpPr>
        <p:spPr>
          <a:xfrm>
            <a:off x="1353181" y="4187259"/>
            <a:ext cx="847347" cy="414099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19DF6286-705F-4B18-AD83-E1936FF474E8}"/>
              </a:ext>
            </a:extLst>
          </p:cNvPr>
          <p:cNvCxnSpPr>
            <a:cxnSpLocks/>
          </p:cNvCxnSpPr>
          <p:nvPr/>
        </p:nvCxnSpPr>
        <p:spPr>
          <a:xfrm flipV="1">
            <a:off x="2179494" y="4130643"/>
            <a:ext cx="2442464" cy="455359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1DC4FE63-4B16-43E5-B3EB-C65E0CD6BE85}"/>
              </a:ext>
            </a:extLst>
          </p:cNvPr>
          <p:cNvCxnSpPr>
            <a:cxnSpLocks/>
          </p:cNvCxnSpPr>
          <p:nvPr/>
        </p:nvCxnSpPr>
        <p:spPr>
          <a:xfrm flipV="1">
            <a:off x="1800706" y="4563875"/>
            <a:ext cx="436573" cy="731388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A06DD131-4199-4845-A29D-0FD2E40E1631}"/>
              </a:ext>
            </a:extLst>
          </p:cNvPr>
          <p:cNvCxnSpPr>
            <a:cxnSpLocks/>
          </p:cNvCxnSpPr>
          <p:nvPr/>
        </p:nvCxnSpPr>
        <p:spPr>
          <a:xfrm flipV="1">
            <a:off x="3678626" y="4283490"/>
            <a:ext cx="1059505" cy="799153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ACC70D4E-7BDF-4BA7-AD99-3AD0BE5EB449}"/>
              </a:ext>
            </a:extLst>
          </p:cNvPr>
          <p:cNvCxnSpPr>
            <a:cxnSpLocks/>
          </p:cNvCxnSpPr>
          <p:nvPr/>
        </p:nvCxnSpPr>
        <p:spPr>
          <a:xfrm flipV="1">
            <a:off x="3846813" y="4464816"/>
            <a:ext cx="1114901" cy="1472695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4FB7943A-D09C-4CBB-9BBE-F0FC938EEA4B}"/>
              </a:ext>
            </a:extLst>
          </p:cNvPr>
          <p:cNvCxnSpPr>
            <a:cxnSpLocks/>
          </p:cNvCxnSpPr>
          <p:nvPr/>
        </p:nvCxnSpPr>
        <p:spPr>
          <a:xfrm flipV="1">
            <a:off x="4945331" y="4546937"/>
            <a:ext cx="195359" cy="670159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D2CB0017-DECF-4EF9-8EF9-2A46A4CE21A2}"/>
              </a:ext>
            </a:extLst>
          </p:cNvPr>
          <p:cNvCxnSpPr>
            <a:cxnSpLocks/>
          </p:cNvCxnSpPr>
          <p:nvPr/>
        </p:nvCxnSpPr>
        <p:spPr>
          <a:xfrm>
            <a:off x="5566064" y="4421865"/>
            <a:ext cx="410845" cy="810559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3441F601-7AE1-4E16-84A7-926FF4CD46CB}"/>
              </a:ext>
            </a:extLst>
          </p:cNvPr>
          <p:cNvCxnSpPr>
            <a:cxnSpLocks/>
          </p:cNvCxnSpPr>
          <p:nvPr/>
        </p:nvCxnSpPr>
        <p:spPr>
          <a:xfrm>
            <a:off x="2861203" y="3855688"/>
            <a:ext cx="1760103" cy="51721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F3910263-02C4-4014-BB77-9EC8FD6184D6}"/>
              </a:ext>
            </a:extLst>
          </p:cNvPr>
          <p:cNvCxnSpPr/>
          <p:nvPr/>
        </p:nvCxnSpPr>
        <p:spPr>
          <a:xfrm flipV="1">
            <a:off x="3623834" y="2277110"/>
            <a:ext cx="476440" cy="301846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19138A5C-0DCF-44BC-9EE3-D43A649624A9}"/>
              </a:ext>
            </a:extLst>
          </p:cNvPr>
          <p:cNvCxnSpPr>
            <a:cxnSpLocks/>
          </p:cNvCxnSpPr>
          <p:nvPr/>
        </p:nvCxnSpPr>
        <p:spPr>
          <a:xfrm>
            <a:off x="2933819" y="1788641"/>
            <a:ext cx="295879" cy="658585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783D0ACB-F2D8-4712-9A38-D8BAD9833E4C}"/>
              </a:ext>
            </a:extLst>
          </p:cNvPr>
          <p:cNvCxnSpPr>
            <a:cxnSpLocks/>
          </p:cNvCxnSpPr>
          <p:nvPr/>
        </p:nvCxnSpPr>
        <p:spPr>
          <a:xfrm>
            <a:off x="3778681" y="3120016"/>
            <a:ext cx="1024955" cy="512438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2ED55649-8437-4D1F-BC03-9623868A9B07}"/>
              </a:ext>
            </a:extLst>
          </p:cNvPr>
          <p:cNvGrpSpPr/>
          <p:nvPr/>
        </p:nvGrpSpPr>
        <p:grpSpPr>
          <a:xfrm>
            <a:off x="562975" y="1082294"/>
            <a:ext cx="11213131" cy="5097589"/>
            <a:chOff x="552640" y="988695"/>
            <a:chExt cx="11213131" cy="5097589"/>
          </a:xfrm>
        </p:grpSpPr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B45841E3-8B14-43C6-921C-10ACCD4BBC37}"/>
                </a:ext>
              </a:extLst>
            </p:cNvPr>
            <p:cNvCxnSpPr>
              <a:cxnSpLocks/>
              <a:stCxn id="300" idx="0"/>
            </p:cNvCxnSpPr>
            <p:nvPr/>
          </p:nvCxnSpPr>
          <p:spPr>
            <a:xfrm>
              <a:off x="2574113" y="2341854"/>
              <a:ext cx="388072" cy="189128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D4D451A7-F550-4C36-9057-2D9F5C503744}"/>
                </a:ext>
              </a:extLst>
            </p:cNvPr>
            <p:cNvGrpSpPr/>
            <p:nvPr/>
          </p:nvGrpSpPr>
          <p:grpSpPr>
            <a:xfrm>
              <a:off x="552640" y="988695"/>
              <a:ext cx="11213131" cy="5097589"/>
              <a:chOff x="552640" y="988695"/>
              <a:chExt cx="11213131" cy="5097589"/>
            </a:xfrm>
          </p:grpSpPr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EB2E83B3-9C99-431C-8001-849509EE9694}"/>
                  </a:ext>
                </a:extLst>
              </p:cNvPr>
              <p:cNvCxnSpPr>
                <a:cxnSpLocks/>
                <a:stCxn id="305" idx="0"/>
                <a:endCxn id="302" idx="2"/>
              </p:cNvCxnSpPr>
              <p:nvPr/>
            </p:nvCxnSpPr>
            <p:spPr>
              <a:xfrm>
                <a:off x="1304781" y="2817968"/>
                <a:ext cx="505173" cy="194470"/>
              </a:xfrm>
              <a:prstGeom prst="line">
                <a:avLst/>
              </a:prstGeom>
              <a:ln/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E2F93F88-BE28-4669-B367-277513EB9854}"/>
                  </a:ext>
                </a:extLst>
              </p:cNvPr>
              <p:cNvGrpSpPr/>
              <p:nvPr/>
            </p:nvGrpSpPr>
            <p:grpSpPr>
              <a:xfrm>
                <a:off x="552640" y="988695"/>
                <a:ext cx="11213131" cy="5097589"/>
                <a:chOff x="552640" y="988695"/>
                <a:chExt cx="11213131" cy="5097589"/>
              </a:xfrm>
            </p:grpSpPr>
            <p:cxnSp>
              <p:nvCxnSpPr>
                <p:cNvPr id="233" name="Straight Connector 232">
                  <a:extLst>
                    <a:ext uri="{FF2B5EF4-FFF2-40B4-BE49-F238E27FC236}">
                      <a16:creationId xmlns:a16="http://schemas.microsoft.com/office/drawing/2014/main" id="{999C511B-A7DB-4182-BB68-58E39704873B}"/>
                    </a:ext>
                  </a:extLst>
                </p:cNvPr>
                <p:cNvCxnSpPr>
                  <a:cxnSpLocks/>
                  <a:stCxn id="302" idx="0"/>
                </p:cNvCxnSpPr>
                <p:nvPr/>
              </p:nvCxnSpPr>
              <p:spPr>
                <a:xfrm flipV="1">
                  <a:off x="2286366" y="2903982"/>
                  <a:ext cx="662235" cy="103378"/>
                </a:xfrm>
                <a:prstGeom prst="line">
                  <a:avLst/>
                </a:prstGeom>
                <a:ln/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  <p:grpSp>
              <p:nvGrpSpPr>
                <p:cNvPr id="234" name="Graphic 4">
                  <a:extLst>
                    <a:ext uri="{FF2B5EF4-FFF2-40B4-BE49-F238E27FC236}">
                      <a16:creationId xmlns:a16="http://schemas.microsoft.com/office/drawing/2014/main" id="{B7D3B038-2A96-4C7F-93EB-B4865D77034E}"/>
                    </a:ext>
                  </a:extLst>
                </p:cNvPr>
                <p:cNvGrpSpPr/>
                <p:nvPr/>
              </p:nvGrpSpPr>
              <p:grpSpPr>
                <a:xfrm>
                  <a:off x="552640" y="988695"/>
                  <a:ext cx="11213131" cy="5097589"/>
                  <a:chOff x="552640" y="866775"/>
                  <a:chExt cx="11213131" cy="5097589"/>
                </a:xfrm>
              </p:grpSpPr>
              <p:grpSp>
                <p:nvGrpSpPr>
                  <p:cNvPr id="235" name="Graphic 4">
                    <a:extLst>
                      <a:ext uri="{FF2B5EF4-FFF2-40B4-BE49-F238E27FC236}">
                        <a16:creationId xmlns:a16="http://schemas.microsoft.com/office/drawing/2014/main" id="{B3624A2D-0B17-40D7-A065-DFE0D13F2046}"/>
                      </a:ext>
                    </a:extLst>
                  </p:cNvPr>
                  <p:cNvGrpSpPr/>
                  <p:nvPr/>
                </p:nvGrpSpPr>
                <p:grpSpPr>
                  <a:xfrm>
                    <a:off x="4423505" y="2887980"/>
                    <a:ext cx="1669923" cy="1669922"/>
                    <a:chOff x="4423505" y="2887980"/>
                    <a:chExt cx="1669923" cy="1669922"/>
                  </a:xfrm>
                </p:grpSpPr>
                <p:sp>
                  <p:nvSpPr>
                    <p:cNvPr id="327" name="Freeform: Shape 326">
                      <a:extLst>
                        <a:ext uri="{FF2B5EF4-FFF2-40B4-BE49-F238E27FC236}">
                          <a16:creationId xmlns:a16="http://schemas.microsoft.com/office/drawing/2014/main" id="{F968AB55-78E9-4914-8E09-A81243C544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23505" y="2887980"/>
                      <a:ext cx="1669923" cy="1669922"/>
                    </a:xfrm>
                    <a:custGeom>
                      <a:avLst/>
                      <a:gdLst>
                        <a:gd name="connsiteX0" fmla="*/ 1669923 w 1669923"/>
                        <a:gd name="connsiteY0" fmla="*/ 834961 h 1669922"/>
                        <a:gd name="connsiteX1" fmla="*/ 834961 w 1669923"/>
                        <a:gd name="connsiteY1" fmla="*/ 1669923 h 1669922"/>
                        <a:gd name="connsiteX2" fmla="*/ 0 w 1669923"/>
                        <a:gd name="connsiteY2" fmla="*/ 834961 h 1669922"/>
                        <a:gd name="connsiteX3" fmla="*/ 834961 w 1669923"/>
                        <a:gd name="connsiteY3" fmla="*/ 0 h 1669922"/>
                        <a:gd name="connsiteX4" fmla="*/ 1669923 w 1669923"/>
                        <a:gd name="connsiteY4" fmla="*/ 834961 h 16699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69923" h="1669922">
                          <a:moveTo>
                            <a:pt x="1669923" y="834961"/>
                          </a:moveTo>
                          <a:cubicBezTo>
                            <a:pt x="1669923" y="1296098"/>
                            <a:pt x="1296098" y="1669923"/>
                            <a:pt x="834961" y="1669923"/>
                          </a:cubicBezTo>
                          <a:cubicBezTo>
                            <a:pt x="373825" y="1669923"/>
                            <a:pt x="0" y="1296098"/>
                            <a:pt x="0" y="834961"/>
                          </a:cubicBezTo>
                          <a:cubicBezTo>
                            <a:pt x="0" y="373825"/>
                            <a:pt x="373825" y="0"/>
                            <a:pt x="834961" y="0"/>
                          </a:cubicBezTo>
                          <a:cubicBezTo>
                            <a:pt x="1296098" y="0"/>
                            <a:pt x="1669923" y="373825"/>
                            <a:pt x="1669923" y="83496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9525" cap="flat">
                      <a:noFill/>
                      <a:prstDash val="solid"/>
                      <a:miter/>
                    </a:ln>
                    <a:effectLst>
                      <a:outerShdw dist="38100" dir="2700000" algn="ctr" rotWithShape="0">
                        <a:schemeClr val="tx1"/>
                      </a:outerShdw>
                    </a:effectLst>
                  </p:spPr>
                  <p:txBody>
                    <a:bodyPr rtlCol="0" anchor="ctr"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DESTINATION</a:t>
                      </a:r>
                    </a:p>
                  </p:txBody>
                </p:sp>
                <p:sp>
                  <p:nvSpPr>
                    <p:cNvPr id="328" name="Freeform: Shape 327">
                      <a:extLst>
                        <a:ext uri="{FF2B5EF4-FFF2-40B4-BE49-F238E27FC236}">
                          <a16:creationId xmlns:a16="http://schemas.microsoft.com/office/drawing/2014/main" id="{8B988674-D51E-44D0-98AA-B28A3301D9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76940" y="2941415"/>
                      <a:ext cx="1563052" cy="1563052"/>
                    </a:xfrm>
                    <a:custGeom>
                      <a:avLst/>
                      <a:gdLst>
                        <a:gd name="connsiteX0" fmla="*/ 781526 w 1563052"/>
                        <a:gd name="connsiteY0" fmla="*/ 38100 h 1563052"/>
                        <a:gd name="connsiteX1" fmla="*/ 1524953 w 1563052"/>
                        <a:gd name="connsiteY1" fmla="*/ 781526 h 1563052"/>
                        <a:gd name="connsiteX2" fmla="*/ 781526 w 1563052"/>
                        <a:gd name="connsiteY2" fmla="*/ 1524953 h 1563052"/>
                        <a:gd name="connsiteX3" fmla="*/ 38100 w 1563052"/>
                        <a:gd name="connsiteY3" fmla="*/ 781526 h 1563052"/>
                        <a:gd name="connsiteX4" fmla="*/ 781526 w 1563052"/>
                        <a:gd name="connsiteY4" fmla="*/ 38100 h 1563052"/>
                        <a:gd name="connsiteX5" fmla="*/ 781526 w 1563052"/>
                        <a:gd name="connsiteY5" fmla="*/ 0 h 1563052"/>
                        <a:gd name="connsiteX6" fmla="*/ 0 w 1563052"/>
                        <a:gd name="connsiteY6" fmla="*/ 781526 h 1563052"/>
                        <a:gd name="connsiteX7" fmla="*/ 781526 w 1563052"/>
                        <a:gd name="connsiteY7" fmla="*/ 1563053 h 1563052"/>
                        <a:gd name="connsiteX8" fmla="*/ 1563053 w 1563052"/>
                        <a:gd name="connsiteY8" fmla="*/ 781526 h 1563052"/>
                        <a:gd name="connsiteX9" fmla="*/ 781526 w 1563052"/>
                        <a:gd name="connsiteY9" fmla="*/ 0 h 1563052"/>
                        <a:gd name="connsiteX10" fmla="*/ 781526 w 1563052"/>
                        <a:gd name="connsiteY10" fmla="*/ 0 h 15630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563052" h="1563052">
                          <a:moveTo>
                            <a:pt x="781526" y="38100"/>
                          </a:moveTo>
                          <a:cubicBezTo>
                            <a:pt x="1191482" y="38100"/>
                            <a:pt x="1524953" y="371570"/>
                            <a:pt x="1524953" y="781526"/>
                          </a:cubicBezTo>
                          <a:cubicBezTo>
                            <a:pt x="1524953" y="1191482"/>
                            <a:pt x="1191482" y="1524953"/>
                            <a:pt x="781526" y="1524953"/>
                          </a:cubicBezTo>
                          <a:cubicBezTo>
                            <a:pt x="371570" y="1524953"/>
                            <a:pt x="38100" y="1191482"/>
                            <a:pt x="38100" y="781526"/>
                          </a:cubicBezTo>
                          <a:cubicBezTo>
                            <a:pt x="38100" y="371570"/>
                            <a:pt x="371570" y="38100"/>
                            <a:pt x="781526" y="38100"/>
                          </a:cubicBezTo>
                          <a:moveTo>
                            <a:pt x="781526" y="0"/>
                          </a:moveTo>
                          <a:cubicBezTo>
                            <a:pt x="349853" y="0"/>
                            <a:pt x="0" y="349949"/>
                            <a:pt x="0" y="781526"/>
                          </a:cubicBezTo>
                          <a:cubicBezTo>
                            <a:pt x="0" y="1213104"/>
                            <a:pt x="349949" y="1563053"/>
                            <a:pt x="781526" y="1563053"/>
                          </a:cubicBezTo>
                          <a:cubicBezTo>
                            <a:pt x="1213200" y="1563053"/>
                            <a:pt x="1563053" y="1213104"/>
                            <a:pt x="1563053" y="781526"/>
                          </a:cubicBezTo>
                          <a:cubicBezTo>
                            <a:pt x="1563053" y="349949"/>
                            <a:pt x="1213104" y="0"/>
                            <a:pt x="781526" y="0"/>
                          </a:cubicBezTo>
                          <a:lnTo>
                            <a:pt x="781526" y="0"/>
                          </a:lnTo>
                          <a:close/>
                        </a:path>
                      </a:pathLst>
                    </a:cu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36" name="Freeform: Shape 235">
                    <a:extLst>
                      <a:ext uri="{FF2B5EF4-FFF2-40B4-BE49-F238E27FC236}">
                        <a16:creationId xmlns:a16="http://schemas.microsoft.com/office/drawing/2014/main" id="{64E57101-D123-47F1-ADFF-EF2A10604AE4}"/>
                      </a:ext>
                    </a:extLst>
                  </p:cNvPr>
                  <p:cNvSpPr/>
                  <p:nvPr/>
                </p:nvSpPr>
                <p:spPr>
                  <a:xfrm>
                    <a:off x="4851939" y="1784032"/>
                    <a:ext cx="962406" cy="962406"/>
                  </a:xfrm>
                  <a:custGeom>
                    <a:avLst/>
                    <a:gdLst>
                      <a:gd name="connsiteX0" fmla="*/ 962406 w 962406"/>
                      <a:gd name="connsiteY0" fmla="*/ 481203 h 962406"/>
                      <a:gd name="connsiteX1" fmla="*/ 481203 w 962406"/>
                      <a:gd name="connsiteY1" fmla="*/ 962406 h 962406"/>
                      <a:gd name="connsiteX2" fmla="*/ 0 w 962406"/>
                      <a:gd name="connsiteY2" fmla="*/ 481203 h 962406"/>
                      <a:gd name="connsiteX3" fmla="*/ 481203 w 962406"/>
                      <a:gd name="connsiteY3" fmla="*/ 0 h 962406"/>
                      <a:gd name="connsiteX4" fmla="*/ 962406 w 962406"/>
                      <a:gd name="connsiteY4" fmla="*/ 481203 h 9624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406" h="962406">
                        <a:moveTo>
                          <a:pt x="962406" y="481203"/>
                        </a:moveTo>
                        <a:cubicBezTo>
                          <a:pt x="962406" y="746964"/>
                          <a:pt x="746964" y="962406"/>
                          <a:pt x="481203" y="962406"/>
                        </a:cubicBezTo>
                        <a:cubicBezTo>
                          <a:pt x="215442" y="962406"/>
                          <a:pt x="0" y="746964"/>
                          <a:pt x="0" y="481203"/>
                        </a:cubicBezTo>
                        <a:cubicBezTo>
                          <a:pt x="0" y="215442"/>
                          <a:pt x="215442" y="0"/>
                          <a:pt x="481203" y="0"/>
                        </a:cubicBezTo>
                        <a:cubicBezTo>
                          <a:pt x="746964" y="0"/>
                          <a:pt x="962406" y="215442"/>
                          <a:pt x="962406" y="4812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0" cap="flat">
                    <a:solidFill>
                      <a:schemeClr val="accent2"/>
                    </a:solidFill>
                    <a:prstDash val="solid"/>
                    <a:miter/>
                  </a:ln>
                  <a:effectLst>
                    <a:outerShdw dist="38100" dir="2700000" algn="ctr" rotWithShape="0">
                      <a:schemeClr val="tx1"/>
                    </a:outerShdw>
                  </a:effectLst>
                </p:spPr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accent2"/>
                        </a:solidFill>
                      </a:rPr>
                      <a:t>B&amp;B</a:t>
                    </a:r>
                  </a:p>
                </p:txBody>
              </p:sp>
              <p:sp>
                <p:nvSpPr>
                  <p:cNvPr id="237" name="Freeform: Shape 236">
                    <a:extLst>
                      <a:ext uri="{FF2B5EF4-FFF2-40B4-BE49-F238E27FC236}">
                        <a16:creationId xmlns:a16="http://schemas.microsoft.com/office/drawing/2014/main" id="{559FE9CB-7465-4BE8-BE38-092B08D48BE8}"/>
                      </a:ext>
                    </a:extLst>
                  </p:cNvPr>
                  <p:cNvSpPr/>
                  <p:nvPr/>
                </p:nvSpPr>
                <p:spPr>
                  <a:xfrm>
                    <a:off x="2449585" y="3365950"/>
                    <a:ext cx="552218" cy="549173"/>
                  </a:xfrm>
                  <a:custGeom>
                    <a:avLst/>
                    <a:gdLst>
                      <a:gd name="connsiteX0" fmla="*/ 476440 w 476440"/>
                      <a:gd name="connsiteY0" fmla="*/ 238220 h 476440"/>
                      <a:gd name="connsiteX1" fmla="*/ 238220 w 476440"/>
                      <a:gd name="connsiteY1" fmla="*/ 476441 h 476440"/>
                      <a:gd name="connsiteX2" fmla="*/ 0 w 476440"/>
                      <a:gd name="connsiteY2" fmla="*/ 238220 h 476440"/>
                      <a:gd name="connsiteX3" fmla="*/ 238220 w 476440"/>
                      <a:gd name="connsiteY3" fmla="*/ 0 h 476440"/>
                      <a:gd name="connsiteX4" fmla="*/ 476440 w 476440"/>
                      <a:gd name="connsiteY4" fmla="*/ 238220 h 47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76440" h="476440">
                        <a:moveTo>
                          <a:pt x="476440" y="238220"/>
                        </a:moveTo>
                        <a:cubicBezTo>
                          <a:pt x="476440" y="369786"/>
                          <a:pt x="369786" y="476441"/>
                          <a:pt x="238220" y="476441"/>
                        </a:cubicBezTo>
                        <a:cubicBezTo>
                          <a:pt x="106655" y="476441"/>
                          <a:pt x="0" y="369786"/>
                          <a:pt x="0" y="238220"/>
                        </a:cubicBezTo>
                        <a:cubicBezTo>
                          <a:pt x="0" y="106655"/>
                          <a:pt x="106655" y="0"/>
                          <a:pt x="238220" y="0"/>
                        </a:cubicBezTo>
                        <a:cubicBezTo>
                          <a:pt x="369786" y="0"/>
                          <a:pt x="476440" y="106655"/>
                          <a:pt x="476440" y="23822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 cap="flat">
                    <a:noFill/>
                    <a:prstDash val="solid"/>
                    <a:miter/>
                  </a:ln>
                  <a:effectLst>
                    <a:outerShdw dist="38100" dir="2700000" algn="ctr" rotWithShape="0">
                      <a:schemeClr val="tx1"/>
                    </a:outerShdw>
                  </a:effectLst>
                </p:spPr>
                <p:txBody>
                  <a:bodyPr rtlCol="0" anchor="ctr"/>
                  <a:lstStyle/>
                  <a:p>
                    <a:pPr algn="ctr"/>
                    <a:r>
                      <a:rPr lang="en-US" sz="1100" dirty="0" err="1">
                        <a:solidFill>
                          <a:schemeClr val="bg1"/>
                        </a:solidFill>
                      </a:rPr>
                      <a:t>Stuga</a:t>
                    </a:r>
                    <a:endParaRPr lang="en-US" sz="1100" dirty="0">
                      <a:solidFill>
                        <a:schemeClr val="bg1"/>
                      </a:solidFill>
                    </a:endParaRPr>
                  </a:p>
                </p:txBody>
              </p:sp>
              <p:grpSp>
                <p:nvGrpSpPr>
                  <p:cNvPr id="238" name="Graphic 4">
                    <a:extLst>
                      <a:ext uri="{FF2B5EF4-FFF2-40B4-BE49-F238E27FC236}">
                        <a16:creationId xmlns:a16="http://schemas.microsoft.com/office/drawing/2014/main" id="{D7ECB81F-7311-4BA8-AC49-2A2C1B67A57A}"/>
                      </a:ext>
                    </a:extLst>
                  </p:cNvPr>
                  <p:cNvGrpSpPr/>
                  <p:nvPr/>
                </p:nvGrpSpPr>
                <p:grpSpPr>
                  <a:xfrm>
                    <a:off x="6587013" y="1724501"/>
                    <a:ext cx="683133" cy="1498472"/>
                    <a:chOff x="6587013" y="1724501"/>
                    <a:chExt cx="683133" cy="1498472"/>
                  </a:xfrm>
                </p:grpSpPr>
                <p:sp>
                  <p:nvSpPr>
                    <p:cNvPr id="323" name="Freeform: Shape 322">
                      <a:extLst>
                        <a:ext uri="{FF2B5EF4-FFF2-40B4-BE49-F238E27FC236}">
                          <a16:creationId xmlns:a16="http://schemas.microsoft.com/office/drawing/2014/main" id="{84443A53-381F-4E45-813F-33B0EA55F3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87013" y="1724501"/>
                      <a:ext cx="683133" cy="683132"/>
                    </a:xfrm>
                    <a:custGeom>
                      <a:avLst/>
                      <a:gdLst>
                        <a:gd name="connsiteX0" fmla="*/ 683133 w 683133"/>
                        <a:gd name="connsiteY0" fmla="*/ 341567 h 683132"/>
                        <a:gd name="connsiteX1" fmla="*/ 341567 w 683133"/>
                        <a:gd name="connsiteY1" fmla="*/ 683133 h 683132"/>
                        <a:gd name="connsiteX2" fmla="*/ 0 w 683133"/>
                        <a:gd name="connsiteY2" fmla="*/ 341567 h 683132"/>
                        <a:gd name="connsiteX3" fmla="*/ 341567 w 683133"/>
                        <a:gd name="connsiteY3" fmla="*/ 0 h 683132"/>
                        <a:gd name="connsiteX4" fmla="*/ 683133 w 683133"/>
                        <a:gd name="connsiteY4" fmla="*/ 341567 h 6831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83133" h="683132">
                          <a:moveTo>
                            <a:pt x="683133" y="341567"/>
                          </a:moveTo>
                          <a:cubicBezTo>
                            <a:pt x="683133" y="530209"/>
                            <a:pt x="530209" y="683133"/>
                            <a:pt x="341567" y="683133"/>
                          </a:cubicBezTo>
                          <a:cubicBezTo>
                            <a:pt x="152925" y="683133"/>
                            <a:pt x="0" y="530209"/>
                            <a:pt x="0" y="341567"/>
                          </a:cubicBezTo>
                          <a:cubicBezTo>
                            <a:pt x="0" y="152925"/>
                            <a:pt x="152925" y="0"/>
                            <a:pt x="341567" y="0"/>
                          </a:cubicBezTo>
                          <a:cubicBezTo>
                            <a:pt x="530209" y="0"/>
                            <a:pt x="683133" y="152925"/>
                            <a:pt x="683133" y="341567"/>
                          </a:cubicBezTo>
                          <a:close/>
                        </a:path>
                      </a:pathLst>
                    </a:custGeom>
                    <a:solidFill>
                      <a:schemeClr val="tx2"/>
                    </a:solidFill>
                    <a:ln w="9525" cap="flat">
                      <a:noFill/>
                      <a:prstDash val="solid"/>
                      <a:miter/>
                    </a:ln>
                    <a:effectLst>
                      <a:outerShdw dist="38100" dir="2700000" algn="ctr" rotWithShape="0">
                        <a:schemeClr val="tx1"/>
                      </a:outerShdw>
                    </a:effectLst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grpSp>
                  <p:nvGrpSpPr>
                    <p:cNvPr id="324" name="Graphic 4">
                      <a:extLst>
                        <a:ext uri="{FF2B5EF4-FFF2-40B4-BE49-F238E27FC236}">
                          <a16:creationId xmlns:a16="http://schemas.microsoft.com/office/drawing/2014/main" id="{CF4B2A67-3CAF-4179-AFBC-E72AB1CEF2E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664261" y="2746533"/>
                      <a:ext cx="476440" cy="476440"/>
                      <a:chOff x="6664261" y="2746533"/>
                      <a:chExt cx="476440" cy="476440"/>
                    </a:xfrm>
                  </p:grpSpPr>
                  <p:sp>
                    <p:nvSpPr>
                      <p:cNvPr id="325" name="Freeform: Shape 324">
                        <a:extLst>
                          <a:ext uri="{FF2B5EF4-FFF2-40B4-BE49-F238E27FC236}">
                            <a16:creationId xmlns:a16="http://schemas.microsoft.com/office/drawing/2014/main" id="{AFCF5D7B-B306-416B-AE3C-603EF8F5DB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64261" y="2746533"/>
                        <a:ext cx="476440" cy="476440"/>
                      </a:xfrm>
                      <a:custGeom>
                        <a:avLst/>
                        <a:gdLst>
                          <a:gd name="connsiteX0" fmla="*/ 476440 w 476440"/>
                          <a:gd name="connsiteY0" fmla="*/ 238220 h 476440"/>
                          <a:gd name="connsiteX1" fmla="*/ 238220 w 476440"/>
                          <a:gd name="connsiteY1" fmla="*/ 476440 h 476440"/>
                          <a:gd name="connsiteX2" fmla="*/ 0 w 476440"/>
                          <a:gd name="connsiteY2" fmla="*/ 238220 h 476440"/>
                          <a:gd name="connsiteX3" fmla="*/ 238220 w 476440"/>
                          <a:gd name="connsiteY3" fmla="*/ 0 h 476440"/>
                          <a:gd name="connsiteX4" fmla="*/ 476440 w 476440"/>
                          <a:gd name="connsiteY4" fmla="*/ 238220 h 4764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76440" h="476440">
                            <a:moveTo>
                              <a:pt x="476440" y="238220"/>
                            </a:moveTo>
                            <a:cubicBezTo>
                              <a:pt x="476440" y="369786"/>
                              <a:pt x="369785" y="476440"/>
                              <a:pt x="238220" y="476440"/>
                            </a:cubicBezTo>
                            <a:cubicBezTo>
                              <a:pt x="106655" y="476440"/>
                              <a:pt x="0" y="369786"/>
                              <a:pt x="0" y="238220"/>
                            </a:cubicBezTo>
                            <a:cubicBezTo>
                              <a:pt x="0" y="106655"/>
                              <a:pt x="106655" y="0"/>
                              <a:pt x="238220" y="0"/>
                            </a:cubicBezTo>
                            <a:cubicBezTo>
                              <a:pt x="369785" y="0"/>
                              <a:pt x="476440" y="106655"/>
                              <a:pt x="476440" y="23822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26" name="Freeform: Shape 325">
                        <a:extLst>
                          <a:ext uri="{FF2B5EF4-FFF2-40B4-BE49-F238E27FC236}">
                            <a16:creationId xmlns:a16="http://schemas.microsoft.com/office/drawing/2014/main" id="{8E52C65B-CBD8-4626-9D59-5A119F254D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64261" y="2746533"/>
                        <a:ext cx="476440" cy="476440"/>
                      </a:xfrm>
                      <a:custGeom>
                        <a:avLst/>
                        <a:gdLst>
                          <a:gd name="connsiteX0" fmla="*/ 476440 w 476440"/>
                          <a:gd name="connsiteY0" fmla="*/ 238220 h 476440"/>
                          <a:gd name="connsiteX1" fmla="*/ 238220 w 476440"/>
                          <a:gd name="connsiteY1" fmla="*/ 476440 h 476440"/>
                          <a:gd name="connsiteX2" fmla="*/ 0 w 476440"/>
                          <a:gd name="connsiteY2" fmla="*/ 238220 h 476440"/>
                          <a:gd name="connsiteX3" fmla="*/ 238220 w 476440"/>
                          <a:gd name="connsiteY3" fmla="*/ 0 h 476440"/>
                          <a:gd name="connsiteX4" fmla="*/ 476440 w 476440"/>
                          <a:gd name="connsiteY4" fmla="*/ 238220 h 4764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76440" h="476440">
                            <a:moveTo>
                              <a:pt x="476440" y="238220"/>
                            </a:moveTo>
                            <a:cubicBezTo>
                              <a:pt x="476440" y="369786"/>
                              <a:pt x="369785" y="476440"/>
                              <a:pt x="238220" y="476440"/>
                            </a:cubicBezTo>
                            <a:cubicBezTo>
                              <a:pt x="106655" y="476440"/>
                              <a:pt x="0" y="369786"/>
                              <a:pt x="0" y="238220"/>
                            </a:cubicBezTo>
                            <a:cubicBezTo>
                              <a:pt x="0" y="106655"/>
                              <a:pt x="106655" y="0"/>
                              <a:pt x="238220" y="0"/>
                            </a:cubicBezTo>
                            <a:cubicBezTo>
                              <a:pt x="369785" y="0"/>
                              <a:pt x="476440" y="106655"/>
                              <a:pt x="476440" y="238220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3810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  <a:effectLst>
                        <a:outerShdw dist="38100" dir="2700000" algn="ctr" rotWithShape="0">
                          <a:schemeClr val="tx1"/>
                        </a:outerShdw>
                      </a:effectLst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239" name="Freeform: Shape 238">
                    <a:extLst>
                      <a:ext uri="{FF2B5EF4-FFF2-40B4-BE49-F238E27FC236}">
                        <a16:creationId xmlns:a16="http://schemas.microsoft.com/office/drawing/2014/main" id="{145A32B5-796E-41F9-84E5-03598965F1E4}"/>
                      </a:ext>
                    </a:extLst>
                  </p:cNvPr>
                  <p:cNvSpPr/>
                  <p:nvPr/>
                </p:nvSpPr>
                <p:spPr>
                  <a:xfrm>
                    <a:off x="5742241" y="4857369"/>
                    <a:ext cx="476440" cy="476440"/>
                  </a:xfrm>
                  <a:custGeom>
                    <a:avLst/>
                    <a:gdLst>
                      <a:gd name="connsiteX0" fmla="*/ 476441 w 476440"/>
                      <a:gd name="connsiteY0" fmla="*/ 238220 h 476440"/>
                      <a:gd name="connsiteX1" fmla="*/ 238220 w 476440"/>
                      <a:gd name="connsiteY1" fmla="*/ 476441 h 476440"/>
                      <a:gd name="connsiteX2" fmla="*/ 0 w 476440"/>
                      <a:gd name="connsiteY2" fmla="*/ 238220 h 476440"/>
                      <a:gd name="connsiteX3" fmla="*/ 238220 w 476440"/>
                      <a:gd name="connsiteY3" fmla="*/ 0 h 476440"/>
                      <a:gd name="connsiteX4" fmla="*/ 476441 w 476440"/>
                      <a:gd name="connsiteY4" fmla="*/ 238220 h 476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76440" h="476440">
                        <a:moveTo>
                          <a:pt x="476441" y="238220"/>
                        </a:moveTo>
                        <a:cubicBezTo>
                          <a:pt x="476441" y="369786"/>
                          <a:pt x="369785" y="476441"/>
                          <a:pt x="238220" y="476441"/>
                        </a:cubicBezTo>
                        <a:cubicBezTo>
                          <a:pt x="106655" y="476441"/>
                          <a:pt x="0" y="369786"/>
                          <a:pt x="0" y="238220"/>
                        </a:cubicBezTo>
                        <a:cubicBezTo>
                          <a:pt x="0" y="106655"/>
                          <a:pt x="106655" y="0"/>
                          <a:pt x="238220" y="0"/>
                        </a:cubicBezTo>
                        <a:cubicBezTo>
                          <a:pt x="369785" y="0"/>
                          <a:pt x="476441" y="106655"/>
                          <a:pt x="476441" y="238220"/>
                        </a:cubicBezTo>
                        <a:close/>
                      </a:path>
                    </a:pathLst>
                  </a:custGeom>
                  <a:solidFill>
                    <a:schemeClr val="tx2"/>
                  </a:solidFill>
                  <a:ln w="9525" cap="flat">
                    <a:noFill/>
                    <a:prstDash val="solid"/>
                    <a:miter/>
                  </a:ln>
                  <a:effectLst>
                    <a:outerShdw dist="38100" dir="2700000" algn="ctr" rotWithShape="0">
                      <a:schemeClr val="tx1"/>
                    </a:outerShdw>
                  </a:effectLst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40" name="Graphic 4">
                    <a:extLst>
                      <a:ext uri="{FF2B5EF4-FFF2-40B4-BE49-F238E27FC236}">
                        <a16:creationId xmlns:a16="http://schemas.microsoft.com/office/drawing/2014/main" id="{83D485A8-DA35-4A7A-BE1F-46B3B407E2AF}"/>
                      </a:ext>
                    </a:extLst>
                  </p:cNvPr>
                  <p:cNvGrpSpPr/>
                  <p:nvPr/>
                </p:nvGrpSpPr>
                <p:grpSpPr>
                  <a:xfrm>
                    <a:off x="3311556" y="4557807"/>
                    <a:ext cx="2021585" cy="1406557"/>
                    <a:chOff x="3311556" y="4557807"/>
                    <a:chExt cx="2021585" cy="1406557"/>
                  </a:xfrm>
                </p:grpSpPr>
                <p:sp>
                  <p:nvSpPr>
                    <p:cNvPr id="318" name="Freeform: Shape 317">
                      <a:extLst>
                        <a:ext uri="{FF2B5EF4-FFF2-40B4-BE49-F238E27FC236}">
                          <a16:creationId xmlns:a16="http://schemas.microsoft.com/office/drawing/2014/main" id="{29B714C5-5F4E-4EE4-AB83-9DF1235020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70736" y="4804791"/>
                      <a:ext cx="962405" cy="962406"/>
                    </a:xfrm>
                    <a:custGeom>
                      <a:avLst/>
                      <a:gdLst>
                        <a:gd name="connsiteX0" fmla="*/ 962406 w 962405"/>
                        <a:gd name="connsiteY0" fmla="*/ 481203 h 962406"/>
                        <a:gd name="connsiteX1" fmla="*/ 481203 w 962405"/>
                        <a:gd name="connsiteY1" fmla="*/ 962406 h 962406"/>
                        <a:gd name="connsiteX2" fmla="*/ 0 w 962405"/>
                        <a:gd name="connsiteY2" fmla="*/ 481203 h 962406"/>
                        <a:gd name="connsiteX3" fmla="*/ 481203 w 962405"/>
                        <a:gd name="connsiteY3" fmla="*/ 0 h 962406"/>
                        <a:gd name="connsiteX4" fmla="*/ 962406 w 962405"/>
                        <a:gd name="connsiteY4" fmla="*/ 481203 h 9624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62405" h="962406">
                          <a:moveTo>
                            <a:pt x="962406" y="481203"/>
                          </a:moveTo>
                          <a:cubicBezTo>
                            <a:pt x="962406" y="746964"/>
                            <a:pt x="746964" y="962406"/>
                            <a:pt x="481203" y="962406"/>
                          </a:cubicBezTo>
                          <a:cubicBezTo>
                            <a:pt x="215442" y="962406"/>
                            <a:pt x="0" y="746964"/>
                            <a:pt x="0" y="481203"/>
                          </a:cubicBezTo>
                          <a:cubicBezTo>
                            <a:pt x="0" y="215442"/>
                            <a:pt x="215442" y="0"/>
                            <a:pt x="481203" y="0"/>
                          </a:cubicBezTo>
                          <a:cubicBezTo>
                            <a:pt x="746964" y="0"/>
                            <a:pt x="962406" y="215442"/>
                            <a:pt x="962406" y="481203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 w="9525" cap="flat">
                      <a:noFill/>
                      <a:prstDash val="solid"/>
                      <a:miter/>
                    </a:ln>
                    <a:effectLst>
                      <a:outerShdw dist="38100" dir="2700000" algn="ctr" rotWithShape="0">
                        <a:schemeClr val="tx1"/>
                      </a:outerShdw>
                    </a:effectLst>
                  </p:spPr>
                  <p:txBody>
                    <a:bodyPr rtlCol="0" anchor="ctr"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Guide</a:t>
                      </a:r>
                    </a:p>
                  </p:txBody>
                </p:sp>
                <p:grpSp>
                  <p:nvGrpSpPr>
                    <p:cNvPr id="319" name="Graphic 4">
                      <a:extLst>
                        <a:ext uri="{FF2B5EF4-FFF2-40B4-BE49-F238E27FC236}">
                          <a16:creationId xmlns:a16="http://schemas.microsoft.com/office/drawing/2014/main" id="{7951FA81-A0C7-4F17-BBEA-1EF0CB1A702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11556" y="4557807"/>
                      <a:ext cx="683133" cy="683133"/>
                      <a:chOff x="3311556" y="4557807"/>
                      <a:chExt cx="683133" cy="683133"/>
                    </a:xfrm>
                  </p:grpSpPr>
                  <p:sp>
                    <p:nvSpPr>
                      <p:cNvPr id="321" name="Freeform: Shape 320">
                        <a:extLst>
                          <a:ext uri="{FF2B5EF4-FFF2-40B4-BE49-F238E27FC236}">
                            <a16:creationId xmlns:a16="http://schemas.microsoft.com/office/drawing/2014/main" id="{70A99EB7-15AD-47C9-A987-B186B75FED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11556" y="4557807"/>
                        <a:ext cx="683133" cy="683133"/>
                      </a:xfrm>
                      <a:custGeom>
                        <a:avLst/>
                        <a:gdLst>
                          <a:gd name="connsiteX0" fmla="*/ 683133 w 683133"/>
                          <a:gd name="connsiteY0" fmla="*/ 341566 h 683133"/>
                          <a:gd name="connsiteX1" fmla="*/ 341567 w 683133"/>
                          <a:gd name="connsiteY1" fmla="*/ 683133 h 683133"/>
                          <a:gd name="connsiteX2" fmla="*/ 0 w 683133"/>
                          <a:gd name="connsiteY2" fmla="*/ 341566 h 683133"/>
                          <a:gd name="connsiteX3" fmla="*/ 341567 w 683133"/>
                          <a:gd name="connsiteY3" fmla="*/ 0 h 683133"/>
                          <a:gd name="connsiteX4" fmla="*/ 683133 w 683133"/>
                          <a:gd name="connsiteY4" fmla="*/ 341566 h 6831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83133" h="683133">
                            <a:moveTo>
                              <a:pt x="683133" y="341566"/>
                            </a:moveTo>
                            <a:cubicBezTo>
                              <a:pt x="683133" y="530208"/>
                              <a:pt x="530209" y="683133"/>
                              <a:pt x="341567" y="683133"/>
                            </a:cubicBezTo>
                            <a:cubicBezTo>
                              <a:pt x="152925" y="683133"/>
                              <a:pt x="0" y="530208"/>
                              <a:pt x="0" y="341566"/>
                            </a:cubicBezTo>
                            <a:cubicBezTo>
                              <a:pt x="0" y="152924"/>
                              <a:pt x="152925" y="0"/>
                              <a:pt x="341567" y="0"/>
                            </a:cubicBezTo>
                            <a:cubicBezTo>
                              <a:pt x="530209" y="0"/>
                              <a:pt x="683133" y="152924"/>
                              <a:pt x="683133" y="341566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22" name="Freeform: Shape 321">
                        <a:extLst>
                          <a:ext uri="{FF2B5EF4-FFF2-40B4-BE49-F238E27FC236}">
                            <a16:creationId xmlns:a16="http://schemas.microsoft.com/office/drawing/2014/main" id="{3A9641C1-30AF-41FA-8B43-C349AD4D30E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11556" y="4557807"/>
                        <a:ext cx="683133" cy="683133"/>
                      </a:xfrm>
                      <a:custGeom>
                        <a:avLst/>
                        <a:gdLst>
                          <a:gd name="connsiteX0" fmla="*/ 683133 w 683133"/>
                          <a:gd name="connsiteY0" fmla="*/ 341566 h 683133"/>
                          <a:gd name="connsiteX1" fmla="*/ 341567 w 683133"/>
                          <a:gd name="connsiteY1" fmla="*/ 683133 h 683133"/>
                          <a:gd name="connsiteX2" fmla="*/ 0 w 683133"/>
                          <a:gd name="connsiteY2" fmla="*/ 341566 h 683133"/>
                          <a:gd name="connsiteX3" fmla="*/ 341567 w 683133"/>
                          <a:gd name="connsiteY3" fmla="*/ 0 h 683133"/>
                          <a:gd name="connsiteX4" fmla="*/ 683133 w 683133"/>
                          <a:gd name="connsiteY4" fmla="*/ 341566 h 6831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83133" h="683133">
                            <a:moveTo>
                              <a:pt x="683133" y="341566"/>
                            </a:moveTo>
                            <a:cubicBezTo>
                              <a:pt x="683133" y="530208"/>
                              <a:pt x="530209" y="683133"/>
                              <a:pt x="341567" y="683133"/>
                            </a:cubicBezTo>
                            <a:cubicBezTo>
                              <a:pt x="152925" y="683133"/>
                              <a:pt x="0" y="530208"/>
                              <a:pt x="0" y="341566"/>
                            </a:cubicBezTo>
                            <a:cubicBezTo>
                              <a:pt x="0" y="152924"/>
                              <a:pt x="152925" y="0"/>
                              <a:pt x="341567" y="0"/>
                            </a:cubicBezTo>
                            <a:cubicBezTo>
                              <a:pt x="530209" y="0"/>
                              <a:pt x="683133" y="152924"/>
                              <a:pt x="683133" y="341566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57150" cap="flat">
                        <a:solidFill>
                          <a:schemeClr val="accent6"/>
                        </a:solidFill>
                        <a:prstDash val="solid"/>
                        <a:miter/>
                      </a:ln>
                      <a:effectLst>
                        <a:outerShdw dist="38100" dir="2700000" algn="ctr" rotWithShape="0">
                          <a:schemeClr val="tx1"/>
                        </a:outerShdw>
                      </a:effectLst>
                    </p:spPr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500" dirty="0">
                            <a:solidFill>
                              <a:schemeClr val="accent6"/>
                            </a:solidFill>
                          </a:rPr>
                          <a:t>Hostel</a:t>
                        </a:r>
                      </a:p>
                    </p:txBody>
                  </p:sp>
                </p:grpSp>
                <p:sp>
                  <p:nvSpPr>
                    <p:cNvPr id="320" name="Freeform: Shape 319">
                      <a:extLst>
                        <a:ext uri="{FF2B5EF4-FFF2-40B4-BE49-F238E27FC236}">
                          <a16:creationId xmlns:a16="http://schemas.microsoft.com/office/drawing/2014/main" id="{079D0098-550B-4649-8791-04A9EA8EEA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84924" y="5487924"/>
                      <a:ext cx="476440" cy="476440"/>
                    </a:xfrm>
                    <a:custGeom>
                      <a:avLst/>
                      <a:gdLst>
                        <a:gd name="connsiteX0" fmla="*/ 476441 w 476440"/>
                        <a:gd name="connsiteY0" fmla="*/ 238220 h 476440"/>
                        <a:gd name="connsiteX1" fmla="*/ 238220 w 476440"/>
                        <a:gd name="connsiteY1" fmla="*/ 476440 h 476440"/>
                        <a:gd name="connsiteX2" fmla="*/ 0 w 476440"/>
                        <a:gd name="connsiteY2" fmla="*/ 238220 h 476440"/>
                        <a:gd name="connsiteX3" fmla="*/ 238220 w 476440"/>
                        <a:gd name="connsiteY3" fmla="*/ 0 h 476440"/>
                        <a:gd name="connsiteX4" fmla="*/ 476441 w 476440"/>
                        <a:gd name="connsiteY4" fmla="*/ 238220 h 476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6440" h="476440">
                          <a:moveTo>
                            <a:pt x="476441" y="238220"/>
                          </a:moveTo>
                          <a:cubicBezTo>
                            <a:pt x="476441" y="369786"/>
                            <a:pt x="369786" y="476440"/>
                            <a:pt x="238220" y="476440"/>
                          </a:cubicBezTo>
                          <a:cubicBezTo>
                            <a:pt x="106655" y="476440"/>
                            <a:pt x="0" y="369785"/>
                            <a:pt x="0" y="238220"/>
                          </a:cubicBezTo>
                          <a:cubicBezTo>
                            <a:pt x="0" y="106655"/>
                            <a:pt x="106655" y="0"/>
                            <a:pt x="238220" y="0"/>
                          </a:cubicBezTo>
                          <a:cubicBezTo>
                            <a:pt x="369786" y="0"/>
                            <a:pt x="476441" y="106655"/>
                            <a:pt x="476441" y="238220"/>
                          </a:cubicBezTo>
                          <a:close/>
                        </a:path>
                      </a:pathLst>
                    </a:cu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 w="9525" cap="flat">
                      <a:noFill/>
                      <a:prstDash val="solid"/>
                      <a:miter/>
                    </a:ln>
                    <a:effectLst>
                      <a:outerShdw dist="38100" dir="2700000" algn="ctr" rotWithShape="0">
                        <a:schemeClr val="tx1"/>
                      </a:outerShdw>
                    </a:effectLst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41" name="Graphic 4">
                    <a:extLst>
                      <a:ext uri="{FF2B5EF4-FFF2-40B4-BE49-F238E27FC236}">
                        <a16:creationId xmlns:a16="http://schemas.microsoft.com/office/drawing/2014/main" id="{D2418149-4E65-4DDE-9C26-D042BDC2CEF6}"/>
                      </a:ext>
                    </a:extLst>
                  </p:cNvPr>
                  <p:cNvGrpSpPr/>
                  <p:nvPr/>
                </p:nvGrpSpPr>
                <p:grpSpPr>
                  <a:xfrm>
                    <a:off x="6788943" y="4323588"/>
                    <a:ext cx="1438846" cy="1443608"/>
                    <a:chOff x="6788943" y="4323588"/>
                    <a:chExt cx="1438846" cy="1443608"/>
                  </a:xfrm>
                </p:grpSpPr>
                <p:grpSp>
                  <p:nvGrpSpPr>
                    <p:cNvPr id="314" name="Graphic 4">
                      <a:extLst>
                        <a:ext uri="{FF2B5EF4-FFF2-40B4-BE49-F238E27FC236}">
                          <a16:creationId xmlns:a16="http://schemas.microsoft.com/office/drawing/2014/main" id="{8A5D1CB0-B575-460E-9BED-62EE0B4058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788943" y="4323588"/>
                      <a:ext cx="962405" cy="962405"/>
                      <a:chOff x="6788943" y="4323588"/>
                      <a:chExt cx="962405" cy="962405"/>
                    </a:xfrm>
                  </p:grpSpPr>
                  <p:sp>
                    <p:nvSpPr>
                      <p:cNvPr id="316" name="Freeform: Shape 315">
                        <a:extLst>
                          <a:ext uri="{FF2B5EF4-FFF2-40B4-BE49-F238E27FC236}">
                            <a16:creationId xmlns:a16="http://schemas.microsoft.com/office/drawing/2014/main" id="{7F4C474F-5693-4550-BA76-44699AE880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88943" y="4323588"/>
                        <a:ext cx="962405" cy="962405"/>
                      </a:xfrm>
                      <a:custGeom>
                        <a:avLst/>
                        <a:gdLst>
                          <a:gd name="connsiteX0" fmla="*/ 962406 w 962405"/>
                          <a:gd name="connsiteY0" fmla="*/ 481203 h 962405"/>
                          <a:gd name="connsiteX1" fmla="*/ 481203 w 962405"/>
                          <a:gd name="connsiteY1" fmla="*/ 962406 h 962405"/>
                          <a:gd name="connsiteX2" fmla="*/ -1 w 962405"/>
                          <a:gd name="connsiteY2" fmla="*/ 481203 h 962405"/>
                          <a:gd name="connsiteX3" fmla="*/ 481203 w 962405"/>
                          <a:gd name="connsiteY3" fmla="*/ 0 h 962405"/>
                          <a:gd name="connsiteX4" fmla="*/ 962406 w 962405"/>
                          <a:gd name="connsiteY4" fmla="*/ 481203 h 9624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962405" h="962405">
                            <a:moveTo>
                              <a:pt x="962406" y="481203"/>
                            </a:moveTo>
                            <a:cubicBezTo>
                              <a:pt x="962406" y="746964"/>
                              <a:pt x="746964" y="962406"/>
                              <a:pt x="481203" y="962406"/>
                            </a:cubicBezTo>
                            <a:cubicBezTo>
                              <a:pt x="215442" y="962406"/>
                              <a:pt x="-1" y="746964"/>
                              <a:pt x="-1" y="481203"/>
                            </a:cubicBezTo>
                            <a:cubicBezTo>
                              <a:pt x="-1" y="215442"/>
                              <a:pt x="215442" y="0"/>
                              <a:pt x="481203" y="0"/>
                            </a:cubicBezTo>
                            <a:cubicBezTo>
                              <a:pt x="746964" y="0"/>
                              <a:pt x="962406" y="215442"/>
                              <a:pt x="962406" y="48120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  <a:effectLst>
                        <a:outerShdw dist="38100" dir="2700000" algn="ctr" rotWithShape="0">
                          <a:schemeClr val="tx1"/>
                        </a:outerShdw>
                      </a:effectLst>
                    </p:spPr>
                    <p:txBody>
                      <a:bodyPr rtlCol="0" anchor="ctr"/>
                      <a:lstStyle/>
                      <a:p>
                        <a:r>
                          <a:rPr lang="en-US" dirty="0"/>
                          <a:t>adad</a:t>
                        </a:r>
                      </a:p>
                    </p:txBody>
                  </p:sp>
                  <p:sp>
                    <p:nvSpPr>
                      <p:cNvPr id="317" name="Freeform: Shape 316">
                        <a:extLst>
                          <a:ext uri="{FF2B5EF4-FFF2-40B4-BE49-F238E27FC236}">
                            <a16:creationId xmlns:a16="http://schemas.microsoft.com/office/drawing/2014/main" id="{43E3A878-AB43-4645-9AE3-4F34B65A48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65143" y="4399788"/>
                        <a:ext cx="810005" cy="810005"/>
                      </a:xfrm>
                      <a:custGeom>
                        <a:avLst/>
                        <a:gdLst>
                          <a:gd name="connsiteX0" fmla="*/ 810006 w 810005"/>
                          <a:gd name="connsiteY0" fmla="*/ 405003 h 810005"/>
                          <a:gd name="connsiteX1" fmla="*/ 405003 w 810005"/>
                          <a:gd name="connsiteY1" fmla="*/ 810006 h 810005"/>
                          <a:gd name="connsiteX2" fmla="*/ -1 w 810005"/>
                          <a:gd name="connsiteY2" fmla="*/ 405003 h 810005"/>
                          <a:gd name="connsiteX3" fmla="*/ 405003 w 810005"/>
                          <a:gd name="connsiteY3" fmla="*/ 0 h 810005"/>
                          <a:gd name="connsiteX4" fmla="*/ 810006 w 810005"/>
                          <a:gd name="connsiteY4" fmla="*/ 405003 h 8100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810005" h="810005">
                            <a:moveTo>
                              <a:pt x="810006" y="405003"/>
                            </a:moveTo>
                            <a:cubicBezTo>
                              <a:pt x="810006" y="628680"/>
                              <a:pt x="628680" y="810006"/>
                              <a:pt x="405003" y="810006"/>
                            </a:cubicBezTo>
                            <a:cubicBezTo>
                              <a:pt x="181326" y="810006"/>
                              <a:pt x="-1" y="628680"/>
                              <a:pt x="-1" y="405003"/>
                            </a:cubicBezTo>
                            <a:cubicBezTo>
                              <a:pt x="-1" y="181326"/>
                              <a:pt x="181326" y="0"/>
                              <a:pt x="405003" y="0"/>
                            </a:cubicBezTo>
                            <a:cubicBezTo>
                              <a:pt x="628680" y="0"/>
                              <a:pt x="810006" y="181326"/>
                              <a:pt x="810006" y="405003"/>
                            </a:cubicBezTo>
                            <a:close/>
                          </a:path>
                        </a:pathLst>
                      </a:custGeom>
                      <a:solidFill>
                        <a:srgbClr val="5894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 err="1">
                            <a:solidFill>
                              <a:schemeClr val="bg1"/>
                            </a:solidFill>
                          </a:rPr>
                          <a:t>Cykel</a:t>
                        </a:r>
                        <a:endParaRPr lang="en-US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315" name="Freeform: Shape 314">
                      <a:extLst>
                        <a:ext uri="{FF2B5EF4-FFF2-40B4-BE49-F238E27FC236}">
                          <a16:creationId xmlns:a16="http://schemas.microsoft.com/office/drawing/2014/main" id="{8FC28E84-DD18-421C-A089-5AACD98F15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51349" y="5290756"/>
                      <a:ext cx="476440" cy="476440"/>
                    </a:xfrm>
                    <a:custGeom>
                      <a:avLst/>
                      <a:gdLst>
                        <a:gd name="connsiteX0" fmla="*/ 476440 w 476440"/>
                        <a:gd name="connsiteY0" fmla="*/ 238220 h 476440"/>
                        <a:gd name="connsiteX1" fmla="*/ 238220 w 476440"/>
                        <a:gd name="connsiteY1" fmla="*/ 476440 h 476440"/>
                        <a:gd name="connsiteX2" fmla="*/ 0 w 476440"/>
                        <a:gd name="connsiteY2" fmla="*/ 238220 h 476440"/>
                        <a:gd name="connsiteX3" fmla="*/ 238220 w 476440"/>
                        <a:gd name="connsiteY3" fmla="*/ 0 h 476440"/>
                        <a:gd name="connsiteX4" fmla="*/ 476440 w 476440"/>
                        <a:gd name="connsiteY4" fmla="*/ 238220 h 476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6440" h="476440">
                          <a:moveTo>
                            <a:pt x="476440" y="238220"/>
                          </a:moveTo>
                          <a:cubicBezTo>
                            <a:pt x="476440" y="369786"/>
                            <a:pt x="369785" y="476440"/>
                            <a:pt x="238220" y="476440"/>
                          </a:cubicBezTo>
                          <a:cubicBezTo>
                            <a:pt x="106655" y="476440"/>
                            <a:pt x="0" y="369786"/>
                            <a:pt x="0" y="238220"/>
                          </a:cubicBezTo>
                          <a:cubicBezTo>
                            <a:pt x="0" y="106654"/>
                            <a:pt x="106655" y="0"/>
                            <a:pt x="238220" y="0"/>
                          </a:cubicBezTo>
                          <a:cubicBezTo>
                            <a:pt x="369785" y="0"/>
                            <a:pt x="476440" y="106654"/>
                            <a:pt x="476440" y="23822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>
                      <a:noFill/>
                      <a:prstDash val="solid"/>
                      <a:miter/>
                    </a:ln>
                    <a:effectLst>
                      <a:outerShdw dist="38100" dir="2700000" algn="ctr" rotWithShape="0">
                        <a:schemeClr val="tx1"/>
                      </a:outerShdw>
                    </a:effectLst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42" name="Graphic 4">
                    <a:extLst>
                      <a:ext uri="{FF2B5EF4-FFF2-40B4-BE49-F238E27FC236}">
                        <a16:creationId xmlns:a16="http://schemas.microsoft.com/office/drawing/2014/main" id="{F81F1004-BB75-47B0-B56C-30A3DDD382F2}"/>
                      </a:ext>
                    </a:extLst>
                  </p:cNvPr>
                  <p:cNvGrpSpPr/>
                  <p:nvPr/>
                </p:nvGrpSpPr>
                <p:grpSpPr>
                  <a:xfrm>
                    <a:off x="869739" y="3416936"/>
                    <a:ext cx="1766019" cy="2070988"/>
                    <a:chOff x="869739" y="3416936"/>
                    <a:chExt cx="1766019" cy="2070988"/>
                  </a:xfrm>
                </p:grpSpPr>
                <p:sp>
                  <p:nvSpPr>
                    <p:cNvPr id="309" name="Freeform: Shape 308">
                      <a:extLst>
                        <a:ext uri="{FF2B5EF4-FFF2-40B4-BE49-F238E27FC236}">
                          <a16:creationId xmlns:a16="http://schemas.microsoft.com/office/drawing/2014/main" id="{A11CFCD3-74C0-4938-ADB2-C145BBF94D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8374" y="4804791"/>
                      <a:ext cx="683132" cy="683133"/>
                    </a:xfrm>
                    <a:custGeom>
                      <a:avLst/>
                      <a:gdLst>
                        <a:gd name="connsiteX0" fmla="*/ 683133 w 683132"/>
                        <a:gd name="connsiteY0" fmla="*/ 341566 h 683133"/>
                        <a:gd name="connsiteX1" fmla="*/ 341567 w 683132"/>
                        <a:gd name="connsiteY1" fmla="*/ 683133 h 683133"/>
                        <a:gd name="connsiteX2" fmla="*/ 0 w 683132"/>
                        <a:gd name="connsiteY2" fmla="*/ 341566 h 683133"/>
                        <a:gd name="connsiteX3" fmla="*/ 341567 w 683132"/>
                        <a:gd name="connsiteY3" fmla="*/ 0 h 683133"/>
                        <a:gd name="connsiteX4" fmla="*/ 683133 w 683132"/>
                        <a:gd name="connsiteY4" fmla="*/ 341566 h 6831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83132" h="683133">
                          <a:moveTo>
                            <a:pt x="683133" y="341566"/>
                          </a:moveTo>
                          <a:cubicBezTo>
                            <a:pt x="683133" y="530208"/>
                            <a:pt x="530209" y="683133"/>
                            <a:pt x="341567" y="683133"/>
                          </a:cubicBezTo>
                          <a:cubicBezTo>
                            <a:pt x="152925" y="683133"/>
                            <a:pt x="0" y="530208"/>
                            <a:pt x="0" y="341566"/>
                          </a:cubicBezTo>
                          <a:cubicBezTo>
                            <a:pt x="0" y="152924"/>
                            <a:pt x="152925" y="0"/>
                            <a:pt x="341567" y="0"/>
                          </a:cubicBezTo>
                          <a:cubicBezTo>
                            <a:pt x="530209" y="0"/>
                            <a:pt x="683133" y="152924"/>
                            <a:pt x="683133" y="341566"/>
                          </a:cubicBezTo>
                          <a:close/>
                        </a:path>
                      </a:pathLst>
                    </a:custGeom>
                    <a:solidFill>
                      <a:srgbClr val="FF5252"/>
                    </a:solidFill>
                    <a:ln w="9525" cap="flat">
                      <a:noFill/>
                      <a:prstDash val="solid"/>
                      <a:miter/>
                    </a:ln>
                    <a:effectLst>
                      <a:outerShdw dist="38100" dir="2700000" algn="ctr" rotWithShape="0">
                        <a:schemeClr val="tx1"/>
                      </a:outerShdw>
                    </a:effectLst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0" name="Freeform: Shape 309">
                      <a:extLst>
                        <a:ext uri="{FF2B5EF4-FFF2-40B4-BE49-F238E27FC236}">
                          <a16:creationId xmlns:a16="http://schemas.microsoft.com/office/drawing/2014/main" id="{B90E01E2-898D-4B92-9503-57E7442AEA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9739" y="3416936"/>
                      <a:ext cx="733603" cy="776826"/>
                    </a:xfrm>
                    <a:custGeom>
                      <a:avLst/>
                      <a:gdLst>
                        <a:gd name="connsiteX0" fmla="*/ 630746 w 630745"/>
                        <a:gd name="connsiteY0" fmla="*/ 315373 h 630745"/>
                        <a:gd name="connsiteX1" fmla="*/ 315373 w 630745"/>
                        <a:gd name="connsiteY1" fmla="*/ 630745 h 630745"/>
                        <a:gd name="connsiteX2" fmla="*/ 0 w 630745"/>
                        <a:gd name="connsiteY2" fmla="*/ 315373 h 630745"/>
                        <a:gd name="connsiteX3" fmla="*/ 315373 w 630745"/>
                        <a:gd name="connsiteY3" fmla="*/ 0 h 630745"/>
                        <a:gd name="connsiteX4" fmla="*/ 630746 w 630745"/>
                        <a:gd name="connsiteY4" fmla="*/ 315373 h 6307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30745" h="630745">
                          <a:moveTo>
                            <a:pt x="630746" y="315373"/>
                          </a:moveTo>
                          <a:cubicBezTo>
                            <a:pt x="630746" y="489548"/>
                            <a:pt x="489548" y="630745"/>
                            <a:pt x="315373" y="630745"/>
                          </a:cubicBezTo>
                          <a:cubicBezTo>
                            <a:pt x="141197" y="630745"/>
                            <a:pt x="0" y="489548"/>
                            <a:pt x="0" y="315373"/>
                          </a:cubicBezTo>
                          <a:cubicBezTo>
                            <a:pt x="0" y="141197"/>
                            <a:pt x="141197" y="0"/>
                            <a:pt x="315373" y="0"/>
                          </a:cubicBezTo>
                          <a:cubicBezTo>
                            <a:pt x="489548" y="0"/>
                            <a:pt x="630746" y="141197"/>
                            <a:pt x="630746" y="315373"/>
                          </a:cubicBezTo>
                          <a:close/>
                        </a:path>
                      </a:pathLst>
                    </a:custGeom>
                    <a:solidFill>
                      <a:srgbClr val="FF5252"/>
                    </a:solidFill>
                    <a:ln w="9525" cap="flat">
                      <a:noFill/>
                      <a:prstDash val="solid"/>
                      <a:miter/>
                    </a:ln>
                    <a:effectLst>
                      <a:outerShdw dist="38100" dir="2700000" algn="ctr" rotWithShape="0">
                        <a:schemeClr val="tx1"/>
                      </a:outerShdw>
                    </a:effectLst>
                  </p:spPr>
                  <p:txBody>
                    <a:bodyPr rtlCol="0" anchor="ctr"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Padel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p:txBody>
                </p:sp>
                <p:grpSp>
                  <p:nvGrpSpPr>
                    <p:cNvPr id="311" name="Graphic 4">
                      <a:extLst>
                        <a:ext uri="{FF2B5EF4-FFF2-40B4-BE49-F238E27FC236}">
                          <a16:creationId xmlns:a16="http://schemas.microsoft.com/office/drawing/2014/main" id="{FD505FB1-2FF4-4B30-8A12-3F4C3CEF1B3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784223" y="3881247"/>
                      <a:ext cx="851535" cy="851534"/>
                      <a:chOff x="1784223" y="3881247"/>
                      <a:chExt cx="851535" cy="851534"/>
                    </a:xfrm>
                  </p:grpSpPr>
                  <p:sp>
                    <p:nvSpPr>
                      <p:cNvPr id="312" name="Freeform: Shape 311">
                        <a:extLst>
                          <a:ext uri="{FF2B5EF4-FFF2-40B4-BE49-F238E27FC236}">
                            <a16:creationId xmlns:a16="http://schemas.microsoft.com/office/drawing/2014/main" id="{7694B104-93E8-40D7-ABD4-625A2791A9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784223" y="3881247"/>
                        <a:ext cx="851535" cy="851534"/>
                      </a:xfrm>
                      <a:custGeom>
                        <a:avLst/>
                        <a:gdLst>
                          <a:gd name="connsiteX0" fmla="*/ 851535 w 851535"/>
                          <a:gd name="connsiteY0" fmla="*/ 425767 h 851534"/>
                          <a:gd name="connsiteX1" fmla="*/ 425768 w 851535"/>
                          <a:gd name="connsiteY1" fmla="*/ 851535 h 851534"/>
                          <a:gd name="connsiteX2" fmla="*/ 0 w 851535"/>
                          <a:gd name="connsiteY2" fmla="*/ 425767 h 851534"/>
                          <a:gd name="connsiteX3" fmla="*/ 425768 w 851535"/>
                          <a:gd name="connsiteY3" fmla="*/ 0 h 851534"/>
                          <a:gd name="connsiteX4" fmla="*/ 851535 w 851535"/>
                          <a:gd name="connsiteY4" fmla="*/ 425767 h 85153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851535" h="851534">
                            <a:moveTo>
                              <a:pt x="851535" y="425767"/>
                            </a:moveTo>
                            <a:cubicBezTo>
                              <a:pt x="851535" y="660912"/>
                              <a:pt x="660912" y="851535"/>
                              <a:pt x="425768" y="851535"/>
                            </a:cubicBezTo>
                            <a:cubicBezTo>
                              <a:pt x="190623" y="851535"/>
                              <a:pt x="0" y="660912"/>
                              <a:pt x="0" y="425767"/>
                            </a:cubicBezTo>
                            <a:cubicBezTo>
                              <a:pt x="0" y="190622"/>
                              <a:pt x="190623" y="0"/>
                              <a:pt x="425768" y="0"/>
                            </a:cubicBezTo>
                            <a:cubicBezTo>
                              <a:pt x="660913" y="0"/>
                              <a:pt x="851535" y="190622"/>
                              <a:pt x="851535" y="425767"/>
                            </a:cubicBezTo>
                            <a:close/>
                          </a:path>
                        </a:pathLst>
                      </a:custGeom>
                      <a:solidFill>
                        <a:srgbClr val="CD3333"/>
                      </a:solidFill>
                      <a:ln w="9525" cap="flat">
                        <a:noFill/>
                        <a:prstDash val="solid"/>
                        <a:miter/>
                      </a:ln>
                      <a:effectLst>
                        <a:outerShdw dist="38100" dir="2700000" algn="ctr" rotWithShape="0">
                          <a:schemeClr val="tx1"/>
                        </a:outerShdw>
                      </a:effectLst>
                    </p:spPr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>
                            <a:solidFill>
                              <a:schemeClr val="bg1"/>
                            </a:solidFill>
                          </a:rPr>
                          <a:t>Hotel</a:t>
                        </a:r>
                      </a:p>
                    </p:txBody>
                  </p:sp>
                  <p:sp>
                    <p:nvSpPr>
                      <p:cNvPr id="313" name="Freeform: Shape 312">
                        <a:extLst>
                          <a:ext uri="{FF2B5EF4-FFF2-40B4-BE49-F238E27FC236}">
                            <a16:creationId xmlns:a16="http://schemas.microsoft.com/office/drawing/2014/main" id="{1FFCEA59-3082-483A-B7CB-EFC985C72E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4612" y="3951636"/>
                        <a:ext cx="710755" cy="710755"/>
                      </a:xfrm>
                      <a:custGeom>
                        <a:avLst/>
                        <a:gdLst>
                          <a:gd name="connsiteX0" fmla="*/ 710756 w 710755"/>
                          <a:gd name="connsiteY0" fmla="*/ 355378 h 710755"/>
                          <a:gd name="connsiteX1" fmla="*/ 355378 w 710755"/>
                          <a:gd name="connsiteY1" fmla="*/ 710755 h 710755"/>
                          <a:gd name="connsiteX2" fmla="*/ 0 w 710755"/>
                          <a:gd name="connsiteY2" fmla="*/ 355378 h 710755"/>
                          <a:gd name="connsiteX3" fmla="*/ 355378 w 710755"/>
                          <a:gd name="connsiteY3" fmla="*/ 0 h 710755"/>
                          <a:gd name="connsiteX4" fmla="*/ 710756 w 710755"/>
                          <a:gd name="connsiteY4" fmla="*/ 355378 h 7107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10755" h="710755">
                            <a:moveTo>
                              <a:pt x="710756" y="355378"/>
                            </a:moveTo>
                            <a:cubicBezTo>
                              <a:pt x="710756" y="551647"/>
                              <a:pt x="551648" y="710755"/>
                              <a:pt x="355378" y="710755"/>
                            </a:cubicBezTo>
                            <a:cubicBezTo>
                              <a:pt x="159108" y="710755"/>
                              <a:pt x="0" y="551647"/>
                              <a:pt x="0" y="355378"/>
                            </a:cubicBezTo>
                            <a:cubicBezTo>
                              <a:pt x="0" y="159108"/>
                              <a:pt x="159108" y="0"/>
                              <a:pt x="355378" y="0"/>
                            </a:cubicBezTo>
                            <a:cubicBezTo>
                              <a:pt x="551648" y="0"/>
                              <a:pt x="710756" y="159108"/>
                              <a:pt x="710756" y="355378"/>
                            </a:cubicBezTo>
                            <a:close/>
                          </a:path>
                        </a:pathLst>
                      </a:custGeom>
                      <a:noFill/>
                      <a:ln w="26458" cap="flat">
                        <a:solidFill>
                          <a:srgbClr val="FF616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43" name="Graphic 4">
                    <a:extLst>
                      <a:ext uri="{FF2B5EF4-FFF2-40B4-BE49-F238E27FC236}">
                        <a16:creationId xmlns:a16="http://schemas.microsoft.com/office/drawing/2014/main" id="{68A295DB-6E94-4FF1-BCF4-E3FC73D648E6}"/>
                      </a:ext>
                    </a:extLst>
                  </p:cNvPr>
                  <p:cNvGrpSpPr/>
                  <p:nvPr/>
                </p:nvGrpSpPr>
                <p:grpSpPr>
                  <a:xfrm>
                    <a:off x="552640" y="866775"/>
                    <a:ext cx="4045077" cy="2412301"/>
                    <a:chOff x="552640" y="866775"/>
                    <a:chExt cx="4045077" cy="2412301"/>
                  </a:xfrm>
                </p:grpSpPr>
                <p:grpSp>
                  <p:nvGrpSpPr>
                    <p:cNvPr id="299" name="Graphic 4">
                      <a:extLst>
                        <a:ext uri="{FF2B5EF4-FFF2-40B4-BE49-F238E27FC236}">
                          <a16:creationId xmlns:a16="http://schemas.microsoft.com/office/drawing/2014/main" id="{07AE8051-0011-4A5E-A18D-BF3E6F1B18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700623" y="1985010"/>
                      <a:ext cx="1294066" cy="1294066"/>
                      <a:chOff x="2700623" y="1985010"/>
                      <a:chExt cx="1294066" cy="1294066"/>
                    </a:xfrm>
                  </p:grpSpPr>
                  <p:sp>
                    <p:nvSpPr>
                      <p:cNvPr id="307" name="Freeform: Shape 306">
                        <a:extLst>
                          <a:ext uri="{FF2B5EF4-FFF2-40B4-BE49-F238E27FC236}">
                            <a16:creationId xmlns:a16="http://schemas.microsoft.com/office/drawing/2014/main" id="{09053831-944F-4A0D-8598-DE6A0F7577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700623" y="1985010"/>
                        <a:ext cx="1294066" cy="1294066"/>
                      </a:xfrm>
                      <a:custGeom>
                        <a:avLst/>
                        <a:gdLst>
                          <a:gd name="connsiteX0" fmla="*/ 1294067 w 1294066"/>
                          <a:gd name="connsiteY0" fmla="*/ 647033 h 1294066"/>
                          <a:gd name="connsiteX1" fmla="*/ 647033 w 1294066"/>
                          <a:gd name="connsiteY1" fmla="*/ 1294067 h 1294066"/>
                          <a:gd name="connsiteX2" fmla="*/ 0 w 1294066"/>
                          <a:gd name="connsiteY2" fmla="*/ 647033 h 1294066"/>
                          <a:gd name="connsiteX3" fmla="*/ 647033 w 1294066"/>
                          <a:gd name="connsiteY3" fmla="*/ 0 h 1294066"/>
                          <a:gd name="connsiteX4" fmla="*/ 1294067 w 1294066"/>
                          <a:gd name="connsiteY4" fmla="*/ 647033 h 12940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94066" h="1294066">
                            <a:moveTo>
                              <a:pt x="1294067" y="647033"/>
                            </a:moveTo>
                            <a:cubicBezTo>
                              <a:pt x="1294067" y="1004380"/>
                              <a:pt x="1004380" y="1294067"/>
                              <a:pt x="647033" y="1294067"/>
                            </a:cubicBezTo>
                            <a:cubicBezTo>
                              <a:pt x="289687" y="1294067"/>
                              <a:pt x="0" y="1004380"/>
                              <a:pt x="0" y="647033"/>
                            </a:cubicBezTo>
                            <a:cubicBezTo>
                              <a:pt x="0" y="289687"/>
                              <a:pt x="289687" y="0"/>
                              <a:pt x="647033" y="0"/>
                            </a:cubicBezTo>
                            <a:cubicBezTo>
                              <a:pt x="1004380" y="0"/>
                              <a:pt x="1294067" y="289687"/>
                              <a:pt x="1294067" y="64703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 w="9525" cap="flat">
                        <a:noFill/>
                        <a:prstDash val="solid"/>
                        <a:miter/>
                      </a:ln>
                      <a:effectLst>
                        <a:outerShdw dist="38100" dir="2700000" algn="tl" rotWithShape="0">
                          <a:schemeClr val="tx1"/>
                        </a:outerShdw>
                      </a:effectLst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08" name="Freeform: Shape 307">
                        <a:extLst>
                          <a:ext uri="{FF2B5EF4-FFF2-40B4-BE49-F238E27FC236}">
                            <a16:creationId xmlns:a16="http://schemas.microsoft.com/office/drawing/2014/main" id="{386743EB-C7BE-4F4C-8E0E-D0358F1D8D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722265" y="2061346"/>
                        <a:ext cx="1251124" cy="1086802"/>
                      </a:xfrm>
                      <a:custGeom>
                        <a:avLst/>
                        <a:gdLst>
                          <a:gd name="connsiteX0" fmla="*/ 1086803 w 1086802"/>
                          <a:gd name="connsiteY0" fmla="*/ 543401 h 1086802"/>
                          <a:gd name="connsiteX1" fmla="*/ 543401 w 1086802"/>
                          <a:gd name="connsiteY1" fmla="*/ 1086803 h 1086802"/>
                          <a:gd name="connsiteX2" fmla="*/ 0 w 1086802"/>
                          <a:gd name="connsiteY2" fmla="*/ 543401 h 1086802"/>
                          <a:gd name="connsiteX3" fmla="*/ 543401 w 1086802"/>
                          <a:gd name="connsiteY3" fmla="*/ 0 h 1086802"/>
                          <a:gd name="connsiteX4" fmla="*/ 1086803 w 1086802"/>
                          <a:gd name="connsiteY4" fmla="*/ 543401 h 10868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086802" h="1086802">
                            <a:moveTo>
                              <a:pt x="1086803" y="543401"/>
                            </a:moveTo>
                            <a:cubicBezTo>
                              <a:pt x="1086803" y="843514"/>
                              <a:pt x="843514" y="1086803"/>
                              <a:pt x="543401" y="1086803"/>
                            </a:cubicBezTo>
                            <a:cubicBezTo>
                              <a:pt x="243289" y="1086803"/>
                              <a:pt x="0" y="843514"/>
                              <a:pt x="0" y="543401"/>
                            </a:cubicBezTo>
                            <a:cubicBezTo>
                              <a:pt x="0" y="243289"/>
                              <a:pt x="243289" y="0"/>
                              <a:pt x="543401" y="0"/>
                            </a:cubicBezTo>
                            <a:cubicBezTo>
                              <a:pt x="843514" y="0"/>
                              <a:pt x="1086803" y="243289"/>
                              <a:pt x="1086803" y="54340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>
                            <a:solidFill>
                              <a:schemeClr val="accent4">
                                <a:lumMod val="75000"/>
                              </a:schemeClr>
                            </a:solidFill>
                          </a:rPr>
                          <a:t>NÖJESPARK</a:t>
                        </a:r>
                      </a:p>
                    </p:txBody>
                  </p:sp>
                </p:grpSp>
                <p:sp>
                  <p:nvSpPr>
                    <p:cNvPr id="300" name="Freeform: Shape 299">
                      <a:extLst>
                        <a:ext uri="{FF2B5EF4-FFF2-40B4-BE49-F238E27FC236}">
                          <a16:creationId xmlns:a16="http://schemas.microsoft.com/office/drawing/2014/main" id="{C7D645EA-1657-4F1D-9EE0-3F8DE4A4D3B2}"/>
                        </a:ext>
                      </a:extLst>
                    </p:cNvPr>
                    <p:cNvSpPr/>
                    <p:nvPr/>
                  </p:nvSpPr>
                  <p:spPr>
                    <a:xfrm rot="1405699">
                      <a:off x="2117312" y="1886997"/>
                      <a:ext cx="476440" cy="476440"/>
                    </a:xfrm>
                    <a:custGeom>
                      <a:avLst/>
                      <a:gdLst>
                        <a:gd name="connsiteX0" fmla="*/ 476440 w 476440"/>
                        <a:gd name="connsiteY0" fmla="*/ 238220 h 476440"/>
                        <a:gd name="connsiteX1" fmla="*/ 238220 w 476440"/>
                        <a:gd name="connsiteY1" fmla="*/ 476440 h 476440"/>
                        <a:gd name="connsiteX2" fmla="*/ 0 w 476440"/>
                        <a:gd name="connsiteY2" fmla="*/ 238220 h 476440"/>
                        <a:gd name="connsiteX3" fmla="*/ 238220 w 476440"/>
                        <a:gd name="connsiteY3" fmla="*/ 0 h 476440"/>
                        <a:gd name="connsiteX4" fmla="*/ 476440 w 476440"/>
                        <a:gd name="connsiteY4" fmla="*/ 238220 h 476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6440" h="476440">
                          <a:moveTo>
                            <a:pt x="476440" y="238220"/>
                          </a:moveTo>
                          <a:cubicBezTo>
                            <a:pt x="476440" y="369786"/>
                            <a:pt x="369786" y="476440"/>
                            <a:pt x="238220" y="476440"/>
                          </a:cubicBezTo>
                          <a:cubicBezTo>
                            <a:pt x="106655" y="476440"/>
                            <a:pt x="0" y="369786"/>
                            <a:pt x="0" y="238220"/>
                          </a:cubicBezTo>
                          <a:cubicBezTo>
                            <a:pt x="0" y="106655"/>
                            <a:pt x="106655" y="0"/>
                            <a:pt x="238220" y="0"/>
                          </a:cubicBezTo>
                          <a:cubicBezTo>
                            <a:pt x="369786" y="0"/>
                            <a:pt x="476440" y="106655"/>
                            <a:pt x="476440" y="238220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 w="9525" cap="flat">
                      <a:noFill/>
                      <a:prstDash val="solid"/>
                      <a:miter/>
                    </a:ln>
                    <a:effectLst>
                      <a:outerShdw dist="38100" dir="2700000" algn="tl" rotWithShape="0">
                        <a:schemeClr val="tx1"/>
                      </a:outerShdw>
                    </a:effectLst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1" name="Freeform: Shape 300">
                      <a:extLst>
                        <a:ext uri="{FF2B5EF4-FFF2-40B4-BE49-F238E27FC236}">
                          <a16:creationId xmlns:a16="http://schemas.microsoft.com/office/drawing/2014/main" id="{CAA1C033-EA7E-4637-8FF7-69E55D8AF0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14584" y="1538573"/>
                      <a:ext cx="683133" cy="683133"/>
                    </a:xfrm>
                    <a:custGeom>
                      <a:avLst/>
                      <a:gdLst>
                        <a:gd name="connsiteX0" fmla="*/ 683133 w 683133"/>
                        <a:gd name="connsiteY0" fmla="*/ 341567 h 683133"/>
                        <a:gd name="connsiteX1" fmla="*/ 341567 w 683133"/>
                        <a:gd name="connsiteY1" fmla="*/ 683133 h 683133"/>
                        <a:gd name="connsiteX2" fmla="*/ 0 w 683133"/>
                        <a:gd name="connsiteY2" fmla="*/ 341567 h 683133"/>
                        <a:gd name="connsiteX3" fmla="*/ 341567 w 683133"/>
                        <a:gd name="connsiteY3" fmla="*/ 0 h 683133"/>
                        <a:gd name="connsiteX4" fmla="*/ 683133 w 683133"/>
                        <a:gd name="connsiteY4" fmla="*/ 341567 h 6831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83133" h="683133">
                          <a:moveTo>
                            <a:pt x="683133" y="341567"/>
                          </a:moveTo>
                          <a:cubicBezTo>
                            <a:pt x="683133" y="530208"/>
                            <a:pt x="530209" y="683133"/>
                            <a:pt x="341567" y="683133"/>
                          </a:cubicBezTo>
                          <a:cubicBezTo>
                            <a:pt x="152925" y="683133"/>
                            <a:pt x="0" y="530208"/>
                            <a:pt x="0" y="341567"/>
                          </a:cubicBezTo>
                          <a:cubicBezTo>
                            <a:pt x="0" y="152925"/>
                            <a:pt x="152925" y="0"/>
                            <a:pt x="341567" y="0"/>
                          </a:cubicBezTo>
                          <a:cubicBezTo>
                            <a:pt x="530209" y="0"/>
                            <a:pt x="683133" y="152925"/>
                            <a:pt x="683133" y="341567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 w="9525" cap="flat">
                      <a:noFill/>
                      <a:prstDash val="solid"/>
                      <a:miter/>
                    </a:ln>
                    <a:effectLst>
                      <a:outerShdw dist="38100" dir="2700000" algn="tl" rotWithShape="0">
                        <a:schemeClr val="tx1"/>
                      </a:outerShdw>
                    </a:effectLst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2" name="Freeform: Shape 301">
                      <a:extLst>
                        <a:ext uri="{FF2B5EF4-FFF2-40B4-BE49-F238E27FC236}">
                          <a16:creationId xmlns:a16="http://schemas.microsoft.com/office/drawing/2014/main" id="{B23573A7-AC81-4559-8337-BFBEF05D542B}"/>
                        </a:ext>
                      </a:extLst>
                    </p:cNvPr>
                    <p:cNvSpPr/>
                    <p:nvPr/>
                  </p:nvSpPr>
                  <p:spPr>
                    <a:xfrm rot="21563365">
                      <a:off x="1809940" y="2649759"/>
                      <a:ext cx="476440" cy="476440"/>
                    </a:xfrm>
                    <a:custGeom>
                      <a:avLst/>
                      <a:gdLst>
                        <a:gd name="connsiteX0" fmla="*/ 476440 w 476440"/>
                        <a:gd name="connsiteY0" fmla="*/ 238220 h 476440"/>
                        <a:gd name="connsiteX1" fmla="*/ 238220 w 476440"/>
                        <a:gd name="connsiteY1" fmla="*/ 476440 h 476440"/>
                        <a:gd name="connsiteX2" fmla="*/ 0 w 476440"/>
                        <a:gd name="connsiteY2" fmla="*/ 238220 h 476440"/>
                        <a:gd name="connsiteX3" fmla="*/ 238220 w 476440"/>
                        <a:gd name="connsiteY3" fmla="*/ 0 h 476440"/>
                        <a:gd name="connsiteX4" fmla="*/ 476440 w 476440"/>
                        <a:gd name="connsiteY4" fmla="*/ 238220 h 476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6440" h="476440">
                          <a:moveTo>
                            <a:pt x="476440" y="238220"/>
                          </a:moveTo>
                          <a:cubicBezTo>
                            <a:pt x="476440" y="369786"/>
                            <a:pt x="369786" y="476440"/>
                            <a:pt x="238220" y="476440"/>
                          </a:cubicBezTo>
                          <a:cubicBezTo>
                            <a:pt x="106655" y="476440"/>
                            <a:pt x="0" y="369786"/>
                            <a:pt x="0" y="238220"/>
                          </a:cubicBezTo>
                          <a:cubicBezTo>
                            <a:pt x="0" y="106655"/>
                            <a:pt x="106655" y="0"/>
                            <a:pt x="238220" y="0"/>
                          </a:cubicBezTo>
                          <a:cubicBezTo>
                            <a:pt x="369786" y="0"/>
                            <a:pt x="476440" y="106655"/>
                            <a:pt x="476440" y="238220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 w="9525" cap="flat">
                      <a:noFill/>
                      <a:prstDash val="solid"/>
                      <a:miter/>
                    </a:ln>
                    <a:effectLst>
                      <a:outerShdw dist="38100" dir="2700000" algn="tl" rotWithShape="0">
                        <a:schemeClr val="tx1"/>
                      </a:outerShdw>
                    </a:effectLst>
                  </p:spPr>
                  <p:txBody>
                    <a:bodyPr rtlCol="0" anchor="ctr"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Transfer</a:t>
                      </a:r>
                    </a:p>
                  </p:txBody>
                </p:sp>
                <p:grpSp>
                  <p:nvGrpSpPr>
                    <p:cNvPr id="303" name="Graphic 4">
                      <a:extLst>
                        <a:ext uri="{FF2B5EF4-FFF2-40B4-BE49-F238E27FC236}">
                          <a16:creationId xmlns:a16="http://schemas.microsoft.com/office/drawing/2014/main" id="{525F4EFB-CBC8-426E-9855-FE08E13775D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52640" y="2176938"/>
                      <a:ext cx="775144" cy="775144"/>
                      <a:chOff x="552640" y="2176938"/>
                      <a:chExt cx="775144" cy="775144"/>
                    </a:xfrm>
                  </p:grpSpPr>
                  <p:sp>
                    <p:nvSpPr>
                      <p:cNvPr id="305" name="Freeform: Shape 304">
                        <a:extLst>
                          <a:ext uri="{FF2B5EF4-FFF2-40B4-BE49-F238E27FC236}">
                            <a16:creationId xmlns:a16="http://schemas.microsoft.com/office/drawing/2014/main" id="{7450B631-D703-4E74-8AE8-28C4045718AE}"/>
                          </a:ext>
                        </a:extLst>
                      </p:cNvPr>
                      <p:cNvSpPr/>
                      <p:nvPr/>
                    </p:nvSpPr>
                    <p:spPr>
                      <a:xfrm rot="1190383">
                        <a:off x="552640" y="2176938"/>
                        <a:ext cx="775144" cy="775144"/>
                      </a:xfrm>
                      <a:custGeom>
                        <a:avLst/>
                        <a:gdLst>
                          <a:gd name="connsiteX0" fmla="*/ 775145 w 775144"/>
                          <a:gd name="connsiteY0" fmla="*/ 387572 h 775144"/>
                          <a:gd name="connsiteX1" fmla="*/ 387572 w 775144"/>
                          <a:gd name="connsiteY1" fmla="*/ 775145 h 775144"/>
                          <a:gd name="connsiteX2" fmla="*/ 0 w 775144"/>
                          <a:gd name="connsiteY2" fmla="*/ 387572 h 775144"/>
                          <a:gd name="connsiteX3" fmla="*/ 387572 w 775144"/>
                          <a:gd name="connsiteY3" fmla="*/ 0 h 775144"/>
                          <a:gd name="connsiteX4" fmla="*/ 775145 w 775144"/>
                          <a:gd name="connsiteY4" fmla="*/ 387572 h 77514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75144" h="775144">
                            <a:moveTo>
                              <a:pt x="775145" y="387572"/>
                            </a:moveTo>
                            <a:cubicBezTo>
                              <a:pt x="775145" y="601623"/>
                              <a:pt x="601623" y="775145"/>
                              <a:pt x="387572" y="775145"/>
                            </a:cubicBezTo>
                            <a:cubicBezTo>
                              <a:pt x="173522" y="775145"/>
                              <a:pt x="0" y="601623"/>
                              <a:pt x="0" y="387572"/>
                            </a:cubicBezTo>
                            <a:cubicBezTo>
                              <a:pt x="0" y="173522"/>
                              <a:pt x="173522" y="0"/>
                              <a:pt x="387572" y="0"/>
                            </a:cubicBezTo>
                            <a:cubicBezTo>
                              <a:pt x="601623" y="0"/>
                              <a:pt x="775145" y="173522"/>
                              <a:pt x="775145" y="387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 w="9525" cap="flat">
                        <a:noFill/>
                        <a:prstDash val="solid"/>
                        <a:miter/>
                      </a:ln>
                      <a:effectLst>
                        <a:outerShdw dist="38100" dir="2700000" algn="tl" rotWithShape="0">
                          <a:schemeClr val="tx1"/>
                        </a:outerShdw>
                      </a:effectLst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06" name="Freeform: Shape 305">
                        <a:extLst>
                          <a:ext uri="{FF2B5EF4-FFF2-40B4-BE49-F238E27FC236}">
                            <a16:creationId xmlns:a16="http://schemas.microsoft.com/office/drawing/2014/main" id="{DC06579E-42AE-4BE6-8D32-8867E79322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6743" y="2241042"/>
                        <a:ext cx="646938" cy="646938"/>
                      </a:xfrm>
                      <a:custGeom>
                        <a:avLst/>
                        <a:gdLst>
                          <a:gd name="connsiteX0" fmla="*/ 646938 w 646938"/>
                          <a:gd name="connsiteY0" fmla="*/ 323469 h 646938"/>
                          <a:gd name="connsiteX1" fmla="*/ 323469 w 646938"/>
                          <a:gd name="connsiteY1" fmla="*/ 646938 h 646938"/>
                          <a:gd name="connsiteX2" fmla="*/ 0 w 646938"/>
                          <a:gd name="connsiteY2" fmla="*/ 323469 h 646938"/>
                          <a:gd name="connsiteX3" fmla="*/ 323469 w 646938"/>
                          <a:gd name="connsiteY3" fmla="*/ 0 h 646938"/>
                          <a:gd name="connsiteX4" fmla="*/ 646938 w 646938"/>
                          <a:gd name="connsiteY4" fmla="*/ 323469 h 6469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46938" h="646938">
                            <a:moveTo>
                              <a:pt x="646938" y="323469"/>
                            </a:moveTo>
                            <a:cubicBezTo>
                              <a:pt x="646938" y="502116"/>
                              <a:pt x="502116" y="646938"/>
                              <a:pt x="323469" y="646938"/>
                            </a:cubicBezTo>
                            <a:cubicBezTo>
                              <a:pt x="144822" y="646938"/>
                              <a:pt x="0" y="502116"/>
                              <a:pt x="0" y="323469"/>
                            </a:cubicBezTo>
                            <a:cubicBezTo>
                              <a:pt x="0" y="144822"/>
                              <a:pt x="144822" y="0"/>
                              <a:pt x="323469" y="0"/>
                            </a:cubicBezTo>
                            <a:cubicBezTo>
                              <a:pt x="502116" y="0"/>
                              <a:pt x="646938" y="144822"/>
                              <a:pt x="646938" y="323469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600" dirty="0">
                            <a:solidFill>
                              <a:schemeClr val="accent4">
                                <a:lumMod val="75000"/>
                              </a:schemeClr>
                            </a:solidFill>
                          </a:rPr>
                          <a:t>Hotel</a:t>
                        </a:r>
                      </a:p>
                    </p:txBody>
                  </p:sp>
                </p:grpSp>
                <p:sp>
                  <p:nvSpPr>
                    <p:cNvPr id="304" name="Freeform: Shape 303">
                      <a:extLst>
                        <a:ext uri="{FF2B5EF4-FFF2-40B4-BE49-F238E27FC236}">
                          <a16:creationId xmlns:a16="http://schemas.microsoft.com/office/drawing/2014/main" id="{40908F62-A30A-43F8-A236-A4825DC3AF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9356" y="866775"/>
                      <a:ext cx="775144" cy="775144"/>
                    </a:xfrm>
                    <a:custGeom>
                      <a:avLst/>
                      <a:gdLst>
                        <a:gd name="connsiteX0" fmla="*/ 775145 w 775144"/>
                        <a:gd name="connsiteY0" fmla="*/ 387572 h 775144"/>
                        <a:gd name="connsiteX1" fmla="*/ 387572 w 775144"/>
                        <a:gd name="connsiteY1" fmla="*/ 775145 h 775144"/>
                        <a:gd name="connsiteX2" fmla="*/ 0 w 775144"/>
                        <a:gd name="connsiteY2" fmla="*/ 387572 h 775144"/>
                        <a:gd name="connsiteX3" fmla="*/ 387572 w 775144"/>
                        <a:gd name="connsiteY3" fmla="*/ 0 h 775144"/>
                        <a:gd name="connsiteX4" fmla="*/ 775145 w 775144"/>
                        <a:gd name="connsiteY4" fmla="*/ 387572 h 7751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75144" h="775144">
                          <a:moveTo>
                            <a:pt x="775145" y="387572"/>
                          </a:moveTo>
                          <a:cubicBezTo>
                            <a:pt x="775145" y="601623"/>
                            <a:pt x="601623" y="775145"/>
                            <a:pt x="387572" y="775145"/>
                          </a:cubicBezTo>
                          <a:cubicBezTo>
                            <a:pt x="173522" y="775145"/>
                            <a:pt x="0" y="601623"/>
                            <a:pt x="0" y="387572"/>
                          </a:cubicBezTo>
                          <a:cubicBezTo>
                            <a:pt x="0" y="173522"/>
                            <a:pt x="173522" y="0"/>
                            <a:pt x="387572" y="0"/>
                          </a:cubicBezTo>
                          <a:cubicBezTo>
                            <a:pt x="601623" y="0"/>
                            <a:pt x="775145" y="173522"/>
                            <a:pt x="775145" y="387572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 w="9525" cap="flat">
                      <a:noFill/>
                      <a:prstDash val="solid"/>
                      <a:miter/>
                    </a:ln>
                    <a:effectLst>
                      <a:outerShdw dist="38100" dir="2700000" algn="tl" rotWithShape="0">
                        <a:schemeClr val="tx1"/>
                      </a:outerShdw>
                    </a:effectLst>
                  </p:spPr>
                  <p:txBody>
                    <a:bodyPr rtlCol="0" anchor="ctr"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Camping</a:t>
                      </a:r>
                    </a:p>
                  </p:txBody>
                </p:sp>
              </p:grpSp>
              <p:grpSp>
                <p:nvGrpSpPr>
                  <p:cNvPr id="244" name="Graphic 4">
                    <a:extLst>
                      <a:ext uri="{FF2B5EF4-FFF2-40B4-BE49-F238E27FC236}">
                        <a16:creationId xmlns:a16="http://schemas.microsoft.com/office/drawing/2014/main" id="{19ED77D2-D830-4C8E-BF06-431BD0D01F90}"/>
                      </a:ext>
                    </a:extLst>
                  </p:cNvPr>
                  <p:cNvGrpSpPr/>
                  <p:nvPr/>
                </p:nvGrpSpPr>
                <p:grpSpPr>
                  <a:xfrm>
                    <a:off x="7140702" y="2112930"/>
                    <a:ext cx="4490751" cy="2856357"/>
                    <a:chOff x="7140702" y="2112930"/>
                    <a:chExt cx="4490751" cy="2856357"/>
                  </a:xfrm>
                </p:grpSpPr>
                <p:grpSp>
                  <p:nvGrpSpPr>
                    <p:cNvPr id="283" name="Graphic 4">
                      <a:extLst>
                        <a:ext uri="{FF2B5EF4-FFF2-40B4-BE49-F238E27FC236}">
                          <a16:creationId xmlns:a16="http://schemas.microsoft.com/office/drawing/2014/main" id="{8995538D-AF1F-4F39-84E0-0C1F36124B8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140702" y="2867787"/>
                      <a:ext cx="1294066" cy="1294066"/>
                      <a:chOff x="7140702" y="2867787"/>
                      <a:chExt cx="1294066" cy="1294066"/>
                    </a:xfrm>
                  </p:grpSpPr>
                  <p:sp>
                    <p:nvSpPr>
                      <p:cNvPr id="297" name="Freeform: Shape 296">
                        <a:extLst>
                          <a:ext uri="{FF2B5EF4-FFF2-40B4-BE49-F238E27FC236}">
                            <a16:creationId xmlns:a16="http://schemas.microsoft.com/office/drawing/2014/main" id="{2CB6BB9F-B87F-457B-AFF4-08FED7A80E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40702" y="2867787"/>
                        <a:ext cx="1294066" cy="1294066"/>
                      </a:xfrm>
                      <a:custGeom>
                        <a:avLst/>
                        <a:gdLst>
                          <a:gd name="connsiteX0" fmla="*/ 1294066 w 1294066"/>
                          <a:gd name="connsiteY0" fmla="*/ 647033 h 1294066"/>
                          <a:gd name="connsiteX1" fmla="*/ 647033 w 1294066"/>
                          <a:gd name="connsiteY1" fmla="*/ 1294067 h 1294066"/>
                          <a:gd name="connsiteX2" fmla="*/ 0 w 1294066"/>
                          <a:gd name="connsiteY2" fmla="*/ 647033 h 1294066"/>
                          <a:gd name="connsiteX3" fmla="*/ 647033 w 1294066"/>
                          <a:gd name="connsiteY3" fmla="*/ 0 h 1294066"/>
                          <a:gd name="connsiteX4" fmla="*/ 1294066 w 1294066"/>
                          <a:gd name="connsiteY4" fmla="*/ 647033 h 12940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94066" h="1294066">
                            <a:moveTo>
                              <a:pt x="1294066" y="647033"/>
                            </a:moveTo>
                            <a:cubicBezTo>
                              <a:pt x="1294066" y="1004380"/>
                              <a:pt x="1004380" y="1294067"/>
                              <a:pt x="647033" y="1294067"/>
                            </a:cubicBezTo>
                            <a:cubicBezTo>
                              <a:pt x="289686" y="1294067"/>
                              <a:pt x="0" y="1004380"/>
                              <a:pt x="0" y="647033"/>
                            </a:cubicBezTo>
                            <a:cubicBezTo>
                              <a:pt x="0" y="289687"/>
                              <a:pt x="289686" y="0"/>
                              <a:pt x="647033" y="0"/>
                            </a:cubicBezTo>
                            <a:cubicBezTo>
                              <a:pt x="1004380" y="0"/>
                              <a:pt x="1294066" y="289687"/>
                              <a:pt x="1294066" y="64703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 w="9525" cap="flat">
                        <a:noFill/>
                        <a:prstDash val="solid"/>
                        <a:miter/>
                      </a:ln>
                      <a:effectLst>
                        <a:outerShdw dist="38100" dir="2700000" algn="ctr" rotWithShape="0">
                          <a:schemeClr val="tx1"/>
                        </a:outerShdw>
                      </a:effectLst>
                    </p:spPr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>
                            <a:solidFill>
                              <a:schemeClr val="bg1"/>
                            </a:solidFill>
                          </a:rPr>
                          <a:t>REDERI</a:t>
                        </a:r>
                      </a:p>
                    </p:txBody>
                  </p:sp>
                  <p:sp>
                    <p:nvSpPr>
                      <p:cNvPr id="298" name="Freeform: Shape 297">
                        <a:extLst>
                          <a:ext uri="{FF2B5EF4-FFF2-40B4-BE49-F238E27FC236}">
                            <a16:creationId xmlns:a16="http://schemas.microsoft.com/office/drawing/2014/main" id="{5B0A7EDD-140B-4758-ADE0-48A256695D8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20331" y="2947416"/>
                        <a:ext cx="1134808" cy="1134808"/>
                      </a:xfrm>
                      <a:custGeom>
                        <a:avLst/>
                        <a:gdLst>
                          <a:gd name="connsiteX0" fmla="*/ 1134808 w 1134808"/>
                          <a:gd name="connsiteY0" fmla="*/ 567404 h 1134808"/>
                          <a:gd name="connsiteX1" fmla="*/ 567404 w 1134808"/>
                          <a:gd name="connsiteY1" fmla="*/ 1134809 h 1134808"/>
                          <a:gd name="connsiteX2" fmla="*/ 0 w 1134808"/>
                          <a:gd name="connsiteY2" fmla="*/ 567404 h 1134808"/>
                          <a:gd name="connsiteX3" fmla="*/ 567404 w 1134808"/>
                          <a:gd name="connsiteY3" fmla="*/ 0 h 1134808"/>
                          <a:gd name="connsiteX4" fmla="*/ 1134808 w 1134808"/>
                          <a:gd name="connsiteY4" fmla="*/ 567404 h 11348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34808" h="1134808">
                            <a:moveTo>
                              <a:pt x="1134808" y="567404"/>
                            </a:moveTo>
                            <a:cubicBezTo>
                              <a:pt x="1134808" y="880773"/>
                              <a:pt x="880773" y="1134809"/>
                              <a:pt x="567404" y="1134809"/>
                            </a:cubicBezTo>
                            <a:cubicBezTo>
                              <a:pt x="254035" y="1134809"/>
                              <a:pt x="0" y="880773"/>
                              <a:pt x="0" y="567404"/>
                            </a:cubicBezTo>
                            <a:cubicBezTo>
                              <a:pt x="0" y="254036"/>
                              <a:pt x="254035" y="0"/>
                              <a:pt x="567404" y="0"/>
                            </a:cubicBezTo>
                            <a:cubicBezTo>
                              <a:pt x="880773" y="0"/>
                              <a:pt x="1134808" y="254036"/>
                              <a:pt x="1134808" y="567404"/>
                            </a:cubicBezTo>
                            <a:close/>
                          </a:path>
                        </a:pathLst>
                      </a:custGeom>
                      <a:noFill/>
                      <a:ln w="47625" cap="flat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84" name="Graphic 4">
                      <a:extLst>
                        <a:ext uri="{FF2B5EF4-FFF2-40B4-BE49-F238E27FC236}">
                          <a16:creationId xmlns:a16="http://schemas.microsoft.com/office/drawing/2014/main" id="{9AA48B1C-A88D-4308-A420-EDE041DB596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89893" y="4194238"/>
                      <a:ext cx="476440" cy="476440"/>
                      <a:chOff x="8289893" y="4194238"/>
                      <a:chExt cx="476440" cy="476440"/>
                    </a:xfrm>
                  </p:grpSpPr>
                  <p:sp>
                    <p:nvSpPr>
                      <p:cNvPr id="295" name="Freeform: Shape 294">
                        <a:extLst>
                          <a:ext uri="{FF2B5EF4-FFF2-40B4-BE49-F238E27FC236}">
                            <a16:creationId xmlns:a16="http://schemas.microsoft.com/office/drawing/2014/main" id="{80CF868A-E65D-4348-838F-CE3BC8EC6D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89893" y="4194238"/>
                        <a:ext cx="476440" cy="476440"/>
                      </a:xfrm>
                      <a:custGeom>
                        <a:avLst/>
                        <a:gdLst>
                          <a:gd name="connsiteX0" fmla="*/ 476440 w 476440"/>
                          <a:gd name="connsiteY0" fmla="*/ 238220 h 476440"/>
                          <a:gd name="connsiteX1" fmla="*/ 238220 w 476440"/>
                          <a:gd name="connsiteY1" fmla="*/ 476441 h 476440"/>
                          <a:gd name="connsiteX2" fmla="*/ 0 w 476440"/>
                          <a:gd name="connsiteY2" fmla="*/ 238220 h 476440"/>
                          <a:gd name="connsiteX3" fmla="*/ 238220 w 476440"/>
                          <a:gd name="connsiteY3" fmla="*/ 0 h 476440"/>
                          <a:gd name="connsiteX4" fmla="*/ 476440 w 476440"/>
                          <a:gd name="connsiteY4" fmla="*/ 238220 h 4764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76440" h="476440">
                            <a:moveTo>
                              <a:pt x="476440" y="238220"/>
                            </a:moveTo>
                            <a:cubicBezTo>
                              <a:pt x="476440" y="369786"/>
                              <a:pt x="369785" y="476441"/>
                              <a:pt x="238220" y="476441"/>
                            </a:cubicBezTo>
                            <a:cubicBezTo>
                              <a:pt x="106655" y="476441"/>
                              <a:pt x="0" y="369786"/>
                              <a:pt x="0" y="238220"/>
                            </a:cubicBezTo>
                            <a:cubicBezTo>
                              <a:pt x="0" y="106655"/>
                              <a:pt x="106655" y="0"/>
                              <a:pt x="238220" y="0"/>
                            </a:cubicBezTo>
                            <a:cubicBezTo>
                              <a:pt x="369785" y="0"/>
                              <a:pt x="476440" y="106655"/>
                              <a:pt x="476440" y="23822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96" name="Freeform: Shape 295">
                        <a:extLst>
                          <a:ext uri="{FF2B5EF4-FFF2-40B4-BE49-F238E27FC236}">
                            <a16:creationId xmlns:a16="http://schemas.microsoft.com/office/drawing/2014/main" id="{4D052865-3B86-452A-A0BE-2A1B41C159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89893" y="4194238"/>
                        <a:ext cx="476440" cy="476440"/>
                      </a:xfrm>
                      <a:custGeom>
                        <a:avLst/>
                        <a:gdLst>
                          <a:gd name="connsiteX0" fmla="*/ 476440 w 476440"/>
                          <a:gd name="connsiteY0" fmla="*/ 238220 h 476440"/>
                          <a:gd name="connsiteX1" fmla="*/ 238220 w 476440"/>
                          <a:gd name="connsiteY1" fmla="*/ 476441 h 476440"/>
                          <a:gd name="connsiteX2" fmla="*/ 0 w 476440"/>
                          <a:gd name="connsiteY2" fmla="*/ 238220 h 476440"/>
                          <a:gd name="connsiteX3" fmla="*/ 238220 w 476440"/>
                          <a:gd name="connsiteY3" fmla="*/ 0 h 476440"/>
                          <a:gd name="connsiteX4" fmla="*/ 476440 w 476440"/>
                          <a:gd name="connsiteY4" fmla="*/ 238220 h 4764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76440" h="476440">
                            <a:moveTo>
                              <a:pt x="476440" y="238220"/>
                            </a:moveTo>
                            <a:cubicBezTo>
                              <a:pt x="476440" y="369786"/>
                              <a:pt x="369785" y="476441"/>
                              <a:pt x="238220" y="476441"/>
                            </a:cubicBezTo>
                            <a:cubicBezTo>
                              <a:pt x="106655" y="476441"/>
                              <a:pt x="0" y="369786"/>
                              <a:pt x="0" y="238220"/>
                            </a:cubicBezTo>
                            <a:cubicBezTo>
                              <a:pt x="0" y="106655"/>
                              <a:pt x="106655" y="0"/>
                              <a:pt x="238220" y="0"/>
                            </a:cubicBezTo>
                            <a:cubicBezTo>
                              <a:pt x="369785" y="0"/>
                              <a:pt x="476440" y="106655"/>
                              <a:pt x="476440" y="238220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28575" cap="flat">
                        <a:solidFill>
                          <a:schemeClr val="accent5"/>
                        </a:solidFill>
                        <a:prstDash val="solid"/>
                        <a:miter/>
                      </a:ln>
                      <a:effectLst>
                        <a:outerShdw dist="38100" dir="2700000" algn="ctr" rotWithShape="0">
                          <a:schemeClr val="tx1"/>
                        </a:outerShdw>
                      </a:effectLst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86" name="Graphic 4">
                      <a:extLst>
                        <a:ext uri="{FF2B5EF4-FFF2-40B4-BE49-F238E27FC236}">
                          <a16:creationId xmlns:a16="http://schemas.microsoft.com/office/drawing/2014/main" id="{CB948AC6-8A78-4352-9D3A-ADAB907BC94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626917" y="2112930"/>
                      <a:ext cx="775144" cy="775144"/>
                      <a:chOff x="9626917" y="2112930"/>
                      <a:chExt cx="775144" cy="775144"/>
                    </a:xfrm>
                  </p:grpSpPr>
                  <p:sp>
                    <p:nvSpPr>
                      <p:cNvPr id="291" name="Freeform: Shape 290">
                        <a:extLst>
                          <a:ext uri="{FF2B5EF4-FFF2-40B4-BE49-F238E27FC236}">
                            <a16:creationId xmlns:a16="http://schemas.microsoft.com/office/drawing/2014/main" id="{9AB36A36-BB9A-47BE-87C7-C3BB275E73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626917" y="2112930"/>
                        <a:ext cx="775144" cy="775144"/>
                      </a:xfrm>
                      <a:custGeom>
                        <a:avLst/>
                        <a:gdLst>
                          <a:gd name="connsiteX0" fmla="*/ 775144 w 775144"/>
                          <a:gd name="connsiteY0" fmla="*/ 387572 h 775144"/>
                          <a:gd name="connsiteX1" fmla="*/ 387572 w 775144"/>
                          <a:gd name="connsiteY1" fmla="*/ 775145 h 775144"/>
                          <a:gd name="connsiteX2" fmla="*/ 0 w 775144"/>
                          <a:gd name="connsiteY2" fmla="*/ 387572 h 775144"/>
                          <a:gd name="connsiteX3" fmla="*/ 387572 w 775144"/>
                          <a:gd name="connsiteY3" fmla="*/ 0 h 775144"/>
                          <a:gd name="connsiteX4" fmla="*/ 775144 w 775144"/>
                          <a:gd name="connsiteY4" fmla="*/ 387572 h 77514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75144" h="775144">
                            <a:moveTo>
                              <a:pt x="775144" y="387572"/>
                            </a:moveTo>
                            <a:cubicBezTo>
                              <a:pt x="775144" y="601623"/>
                              <a:pt x="601622" y="775145"/>
                              <a:pt x="387572" y="775145"/>
                            </a:cubicBezTo>
                            <a:cubicBezTo>
                              <a:pt x="173522" y="775145"/>
                              <a:pt x="0" y="601623"/>
                              <a:pt x="0" y="387572"/>
                            </a:cubicBezTo>
                            <a:cubicBezTo>
                              <a:pt x="0" y="173522"/>
                              <a:pt x="173522" y="0"/>
                              <a:pt x="387572" y="0"/>
                            </a:cubicBezTo>
                            <a:cubicBezTo>
                              <a:pt x="601622" y="0"/>
                              <a:pt x="775144" y="173522"/>
                              <a:pt x="775144" y="387572"/>
                            </a:cubicBezTo>
                            <a:close/>
                          </a:path>
                        </a:pathLst>
                      </a:custGeom>
                      <a:solidFill>
                        <a:srgbClr val="487AA8"/>
                      </a:solidFill>
                      <a:ln w="9525" cap="flat">
                        <a:noFill/>
                        <a:prstDash val="solid"/>
                        <a:miter/>
                      </a:ln>
                      <a:effectLst>
                        <a:outerShdw dist="38100" dir="2700000" algn="ctr" rotWithShape="0">
                          <a:schemeClr val="tx1"/>
                        </a:outerShdw>
                      </a:effectLst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92" name="Freeform: Shape 291">
                        <a:extLst>
                          <a:ext uri="{FF2B5EF4-FFF2-40B4-BE49-F238E27FC236}">
                            <a16:creationId xmlns:a16="http://schemas.microsoft.com/office/drawing/2014/main" id="{CF4A8C64-6F46-4924-A4D8-6AF6970A98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706832" y="2192845"/>
                        <a:ext cx="615315" cy="615314"/>
                      </a:xfrm>
                      <a:custGeom>
                        <a:avLst/>
                        <a:gdLst>
                          <a:gd name="connsiteX0" fmla="*/ 615314 w 615315"/>
                          <a:gd name="connsiteY0" fmla="*/ 307658 h 615314"/>
                          <a:gd name="connsiteX1" fmla="*/ 307657 w 615315"/>
                          <a:gd name="connsiteY1" fmla="*/ 615315 h 615314"/>
                          <a:gd name="connsiteX2" fmla="*/ 0 w 615315"/>
                          <a:gd name="connsiteY2" fmla="*/ 307658 h 615314"/>
                          <a:gd name="connsiteX3" fmla="*/ 307657 w 615315"/>
                          <a:gd name="connsiteY3" fmla="*/ 0 h 615314"/>
                          <a:gd name="connsiteX4" fmla="*/ 615314 w 615315"/>
                          <a:gd name="connsiteY4" fmla="*/ 307658 h 6153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15315" h="615314">
                            <a:moveTo>
                              <a:pt x="615314" y="307658"/>
                            </a:moveTo>
                            <a:cubicBezTo>
                              <a:pt x="615314" y="477572"/>
                              <a:pt x="477572" y="615315"/>
                              <a:pt x="307657" y="615315"/>
                            </a:cubicBezTo>
                            <a:cubicBezTo>
                              <a:pt x="137742" y="615315"/>
                              <a:pt x="0" y="477572"/>
                              <a:pt x="0" y="307658"/>
                            </a:cubicBezTo>
                            <a:cubicBezTo>
                              <a:pt x="0" y="137743"/>
                              <a:pt x="137742" y="0"/>
                              <a:pt x="307657" y="0"/>
                            </a:cubicBezTo>
                            <a:cubicBezTo>
                              <a:pt x="477572" y="0"/>
                              <a:pt x="615314" y="137743"/>
                              <a:pt x="615314" y="307658"/>
                            </a:cubicBezTo>
                            <a:close/>
                          </a:path>
                        </a:pathLst>
                      </a:custGeom>
                      <a:solidFill>
                        <a:srgbClr val="66ACED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500" dirty="0">
                            <a:solidFill>
                              <a:schemeClr val="bg1"/>
                            </a:solidFill>
                          </a:rPr>
                          <a:t>Hotel</a:t>
                        </a:r>
                      </a:p>
                    </p:txBody>
                  </p:sp>
                </p:grpSp>
                <p:sp>
                  <p:nvSpPr>
                    <p:cNvPr id="287" name="Freeform: Shape 286">
                      <a:extLst>
                        <a:ext uri="{FF2B5EF4-FFF2-40B4-BE49-F238E27FC236}">
                          <a16:creationId xmlns:a16="http://schemas.microsoft.com/office/drawing/2014/main" id="{FAEF4296-1088-4575-A2FE-FD9B9934B3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56309" y="3059144"/>
                      <a:ext cx="775144" cy="775144"/>
                    </a:xfrm>
                    <a:custGeom>
                      <a:avLst/>
                      <a:gdLst>
                        <a:gd name="connsiteX0" fmla="*/ 775145 w 775144"/>
                        <a:gd name="connsiteY0" fmla="*/ 387572 h 775144"/>
                        <a:gd name="connsiteX1" fmla="*/ 387573 w 775144"/>
                        <a:gd name="connsiteY1" fmla="*/ 775144 h 775144"/>
                        <a:gd name="connsiteX2" fmla="*/ 1 w 775144"/>
                        <a:gd name="connsiteY2" fmla="*/ 387572 h 775144"/>
                        <a:gd name="connsiteX3" fmla="*/ 387573 w 775144"/>
                        <a:gd name="connsiteY3" fmla="*/ 0 h 775144"/>
                        <a:gd name="connsiteX4" fmla="*/ 775145 w 775144"/>
                        <a:gd name="connsiteY4" fmla="*/ 387572 h 7751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75144" h="775144">
                          <a:moveTo>
                            <a:pt x="775145" y="387572"/>
                          </a:moveTo>
                          <a:cubicBezTo>
                            <a:pt x="775145" y="601622"/>
                            <a:pt x="601623" y="775144"/>
                            <a:pt x="387573" y="775144"/>
                          </a:cubicBezTo>
                          <a:cubicBezTo>
                            <a:pt x="173523" y="775144"/>
                            <a:pt x="1" y="601622"/>
                            <a:pt x="1" y="387572"/>
                          </a:cubicBezTo>
                          <a:cubicBezTo>
                            <a:pt x="1" y="173522"/>
                            <a:pt x="173523" y="0"/>
                            <a:pt x="387573" y="0"/>
                          </a:cubicBezTo>
                          <a:cubicBezTo>
                            <a:pt x="601623" y="0"/>
                            <a:pt x="775145" y="173522"/>
                            <a:pt x="775145" y="387572"/>
                          </a:cubicBezTo>
                          <a:close/>
                        </a:path>
                      </a:pathLst>
                    </a:custGeom>
                    <a:solidFill>
                      <a:schemeClr val="tx2"/>
                    </a:solidFill>
                    <a:ln w="9525" cap="flat">
                      <a:noFill/>
                      <a:prstDash val="solid"/>
                      <a:miter/>
                    </a:ln>
                    <a:effectLst>
                      <a:outerShdw dist="38100" dir="2700000" algn="ctr" rotWithShape="0">
                        <a:schemeClr val="tx1"/>
                      </a:outerShdw>
                    </a:effectLst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88" name="Graphic 4">
                      <a:extLst>
                        <a:ext uri="{FF2B5EF4-FFF2-40B4-BE49-F238E27FC236}">
                          <a16:creationId xmlns:a16="http://schemas.microsoft.com/office/drawing/2014/main" id="{391F7C69-AF2E-4AB2-94FB-79D11F9E6F5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39440" y="4194143"/>
                      <a:ext cx="775144" cy="775144"/>
                      <a:chOff x="9239440" y="4194143"/>
                      <a:chExt cx="775144" cy="775144"/>
                    </a:xfrm>
                  </p:grpSpPr>
                  <p:sp>
                    <p:nvSpPr>
                      <p:cNvPr id="289" name="Freeform: Shape 288">
                        <a:extLst>
                          <a:ext uri="{FF2B5EF4-FFF2-40B4-BE49-F238E27FC236}">
                            <a16:creationId xmlns:a16="http://schemas.microsoft.com/office/drawing/2014/main" id="{975C8188-673E-488C-9CDC-623FDA067A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39440" y="4194143"/>
                        <a:ext cx="775144" cy="775144"/>
                      </a:xfrm>
                      <a:custGeom>
                        <a:avLst/>
                        <a:gdLst>
                          <a:gd name="connsiteX0" fmla="*/ 775145 w 775144"/>
                          <a:gd name="connsiteY0" fmla="*/ 387572 h 775144"/>
                          <a:gd name="connsiteX1" fmla="*/ 387572 w 775144"/>
                          <a:gd name="connsiteY1" fmla="*/ 775144 h 775144"/>
                          <a:gd name="connsiteX2" fmla="*/ 0 w 775144"/>
                          <a:gd name="connsiteY2" fmla="*/ 387572 h 775144"/>
                          <a:gd name="connsiteX3" fmla="*/ 387572 w 775144"/>
                          <a:gd name="connsiteY3" fmla="*/ 0 h 775144"/>
                          <a:gd name="connsiteX4" fmla="*/ 775145 w 775144"/>
                          <a:gd name="connsiteY4" fmla="*/ 387572 h 77514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75144" h="775144">
                            <a:moveTo>
                              <a:pt x="775145" y="387572"/>
                            </a:moveTo>
                            <a:cubicBezTo>
                              <a:pt x="775145" y="601622"/>
                              <a:pt x="601623" y="775144"/>
                              <a:pt x="387572" y="775144"/>
                            </a:cubicBezTo>
                            <a:cubicBezTo>
                              <a:pt x="173522" y="775144"/>
                              <a:pt x="0" y="601622"/>
                              <a:pt x="0" y="387572"/>
                            </a:cubicBezTo>
                            <a:cubicBezTo>
                              <a:pt x="0" y="173522"/>
                              <a:pt x="173522" y="0"/>
                              <a:pt x="387572" y="0"/>
                            </a:cubicBezTo>
                            <a:cubicBezTo>
                              <a:pt x="601623" y="0"/>
                              <a:pt x="775145" y="173522"/>
                              <a:pt x="775145" y="387572"/>
                            </a:cubicBezTo>
                            <a:close/>
                          </a:path>
                        </a:pathLst>
                      </a:custGeom>
                      <a:solidFill>
                        <a:srgbClr val="487AA8"/>
                      </a:solidFill>
                      <a:ln w="9525" cap="flat">
                        <a:noFill/>
                        <a:prstDash val="solid"/>
                        <a:miter/>
                      </a:ln>
                      <a:effectLst>
                        <a:outerShdw dist="38100" dir="2700000" algn="ctr" rotWithShape="0">
                          <a:schemeClr val="tx1"/>
                        </a:outerShdw>
                      </a:effectLst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90" name="Freeform: Shape 289">
                        <a:extLst>
                          <a:ext uri="{FF2B5EF4-FFF2-40B4-BE49-F238E27FC236}">
                            <a16:creationId xmlns:a16="http://schemas.microsoft.com/office/drawing/2014/main" id="{B4A69E02-A988-44C5-96A6-B21D3E478B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09354" y="4264056"/>
                        <a:ext cx="635317" cy="635317"/>
                      </a:xfrm>
                      <a:custGeom>
                        <a:avLst/>
                        <a:gdLst>
                          <a:gd name="connsiteX0" fmla="*/ 635318 w 635317"/>
                          <a:gd name="connsiteY0" fmla="*/ 317659 h 635317"/>
                          <a:gd name="connsiteX1" fmla="*/ 317659 w 635317"/>
                          <a:gd name="connsiteY1" fmla="*/ 635317 h 635317"/>
                          <a:gd name="connsiteX2" fmla="*/ 0 w 635317"/>
                          <a:gd name="connsiteY2" fmla="*/ 317659 h 635317"/>
                          <a:gd name="connsiteX3" fmla="*/ 317659 w 635317"/>
                          <a:gd name="connsiteY3" fmla="*/ 0 h 635317"/>
                          <a:gd name="connsiteX4" fmla="*/ 635318 w 635317"/>
                          <a:gd name="connsiteY4" fmla="*/ 317659 h 6353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35317" h="635317">
                            <a:moveTo>
                              <a:pt x="635318" y="317659"/>
                            </a:moveTo>
                            <a:cubicBezTo>
                              <a:pt x="635318" y="493097"/>
                              <a:pt x="493097" y="635317"/>
                              <a:pt x="317659" y="635317"/>
                            </a:cubicBezTo>
                            <a:cubicBezTo>
                              <a:pt x="142221" y="635317"/>
                              <a:pt x="0" y="493097"/>
                              <a:pt x="0" y="317659"/>
                            </a:cubicBezTo>
                            <a:cubicBezTo>
                              <a:pt x="0" y="142221"/>
                              <a:pt x="142221" y="0"/>
                              <a:pt x="317659" y="0"/>
                            </a:cubicBezTo>
                            <a:cubicBezTo>
                              <a:pt x="493097" y="0"/>
                              <a:pt x="635318" y="142221"/>
                              <a:pt x="635318" y="317659"/>
                            </a:cubicBezTo>
                            <a:close/>
                          </a:path>
                        </a:pathLst>
                      </a:custGeom>
                      <a:solidFill>
                        <a:srgbClr val="66ACED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>
                            <a:solidFill>
                              <a:schemeClr val="bg1"/>
                            </a:solidFill>
                          </a:rPr>
                          <a:t>Bad</a:t>
                        </a:r>
                      </a:p>
                    </p:txBody>
                  </p:sp>
                </p:grpSp>
              </p:grpSp>
              <p:sp>
                <p:nvSpPr>
                  <p:cNvPr id="245" name="TextBox 244">
                    <a:extLst>
                      <a:ext uri="{FF2B5EF4-FFF2-40B4-BE49-F238E27FC236}">
                        <a16:creationId xmlns:a16="http://schemas.microsoft.com/office/drawing/2014/main" id="{DCA71532-0D92-4D24-9ED6-53D4AA9FD17A}"/>
                      </a:ext>
                    </a:extLst>
                  </p:cNvPr>
                  <p:cNvSpPr txBox="1"/>
                  <p:nvPr/>
                </p:nvSpPr>
                <p:spPr>
                  <a:xfrm>
                    <a:off x="10785291" y="3250015"/>
                    <a:ext cx="98048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800" spc="0" baseline="0" dirty="0" err="1">
                        <a:solidFill>
                          <a:srgbClr val="FFFFFF"/>
                        </a:solidFill>
                        <a:latin typeface="Calibri"/>
                        <a:cs typeface="Calibri"/>
                        <a:sym typeface="Calibri"/>
                        <a:rtl val="0"/>
                      </a:rPr>
                      <a:t>Stugby</a:t>
                    </a:r>
                    <a:endParaRPr lang="en-US" sz="1800" spc="0" baseline="0" dirty="0">
                      <a:solidFill>
                        <a:srgbClr val="FFFFFF"/>
                      </a:solidFill>
                      <a:latin typeface="Calibri"/>
                      <a:cs typeface="Calibri"/>
                      <a:sym typeface="Calibri"/>
                      <a:rtl val="0"/>
                    </a:endParaRPr>
                  </a:p>
                </p:txBody>
              </p:sp>
              <p:grpSp>
                <p:nvGrpSpPr>
                  <p:cNvPr id="246" name="Graphic 4">
                    <a:extLst>
                      <a:ext uri="{FF2B5EF4-FFF2-40B4-BE49-F238E27FC236}">
                        <a16:creationId xmlns:a16="http://schemas.microsoft.com/office/drawing/2014/main" id="{98B57F20-A307-4650-BD4F-C1760E6CD219}"/>
                      </a:ext>
                    </a:extLst>
                  </p:cNvPr>
                  <p:cNvGrpSpPr/>
                  <p:nvPr/>
                </p:nvGrpSpPr>
                <p:grpSpPr>
                  <a:xfrm>
                    <a:off x="3691318" y="5629583"/>
                    <a:ext cx="263556" cy="192859"/>
                    <a:chOff x="3691318" y="5629583"/>
                    <a:chExt cx="263556" cy="192859"/>
                  </a:xfrm>
                  <a:solidFill>
                    <a:srgbClr val="FFFFFF"/>
                  </a:solidFill>
                </p:grpSpPr>
                <p:sp>
                  <p:nvSpPr>
                    <p:cNvPr id="279" name="Freeform: Shape 278">
                      <a:extLst>
                        <a:ext uri="{FF2B5EF4-FFF2-40B4-BE49-F238E27FC236}">
                          <a16:creationId xmlns:a16="http://schemas.microsoft.com/office/drawing/2014/main" id="{ED182399-C0C8-4ED7-BBB2-C27C64AF88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91318" y="5695283"/>
                      <a:ext cx="45815" cy="75152"/>
                    </a:xfrm>
                    <a:custGeom>
                      <a:avLst/>
                      <a:gdLst>
                        <a:gd name="connsiteX0" fmla="*/ 4000 w 45815"/>
                        <a:gd name="connsiteY0" fmla="*/ 75152 h 75152"/>
                        <a:gd name="connsiteX1" fmla="*/ 41815 w 45815"/>
                        <a:gd name="connsiteY1" fmla="*/ 75152 h 75152"/>
                        <a:gd name="connsiteX2" fmla="*/ 45815 w 45815"/>
                        <a:gd name="connsiteY2" fmla="*/ 71057 h 75152"/>
                        <a:gd name="connsiteX3" fmla="*/ 45815 w 45815"/>
                        <a:gd name="connsiteY3" fmla="*/ 4096 h 75152"/>
                        <a:gd name="connsiteX4" fmla="*/ 41815 w 45815"/>
                        <a:gd name="connsiteY4" fmla="*/ 0 h 75152"/>
                        <a:gd name="connsiteX5" fmla="*/ 4000 w 45815"/>
                        <a:gd name="connsiteY5" fmla="*/ 0 h 75152"/>
                        <a:gd name="connsiteX6" fmla="*/ 0 w 45815"/>
                        <a:gd name="connsiteY6" fmla="*/ 4096 h 75152"/>
                        <a:gd name="connsiteX7" fmla="*/ 0 w 45815"/>
                        <a:gd name="connsiteY7" fmla="*/ 71057 h 75152"/>
                        <a:gd name="connsiteX8" fmla="*/ 4000 w 45815"/>
                        <a:gd name="connsiteY8" fmla="*/ 75152 h 75152"/>
                        <a:gd name="connsiteX9" fmla="*/ 8096 w 45815"/>
                        <a:gd name="connsiteY9" fmla="*/ 8096 h 75152"/>
                        <a:gd name="connsiteX10" fmla="*/ 37814 w 45815"/>
                        <a:gd name="connsiteY10" fmla="*/ 8096 h 75152"/>
                        <a:gd name="connsiteX11" fmla="*/ 37814 w 45815"/>
                        <a:gd name="connsiteY11" fmla="*/ 66961 h 75152"/>
                        <a:gd name="connsiteX12" fmla="*/ 8096 w 45815"/>
                        <a:gd name="connsiteY12" fmla="*/ 66961 h 75152"/>
                        <a:gd name="connsiteX13" fmla="*/ 8096 w 45815"/>
                        <a:gd name="connsiteY13" fmla="*/ 8096 h 751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45815" h="75152">
                          <a:moveTo>
                            <a:pt x="4000" y="75152"/>
                          </a:moveTo>
                          <a:lnTo>
                            <a:pt x="41815" y="75152"/>
                          </a:lnTo>
                          <a:cubicBezTo>
                            <a:pt x="44005" y="75152"/>
                            <a:pt x="45815" y="73343"/>
                            <a:pt x="45815" y="71057"/>
                          </a:cubicBezTo>
                          <a:lnTo>
                            <a:pt x="45815" y="4096"/>
                          </a:lnTo>
                          <a:cubicBezTo>
                            <a:pt x="45815" y="1905"/>
                            <a:pt x="44005" y="0"/>
                            <a:pt x="41815" y="0"/>
                          </a:cubicBezTo>
                          <a:lnTo>
                            <a:pt x="4000" y="0"/>
                          </a:lnTo>
                          <a:cubicBezTo>
                            <a:pt x="1810" y="0"/>
                            <a:pt x="0" y="1810"/>
                            <a:pt x="0" y="4096"/>
                          </a:cubicBezTo>
                          <a:lnTo>
                            <a:pt x="0" y="71057"/>
                          </a:lnTo>
                          <a:cubicBezTo>
                            <a:pt x="0" y="73343"/>
                            <a:pt x="1810" y="75152"/>
                            <a:pt x="4000" y="75152"/>
                          </a:cubicBezTo>
                          <a:close/>
                          <a:moveTo>
                            <a:pt x="8096" y="8096"/>
                          </a:moveTo>
                          <a:lnTo>
                            <a:pt x="37814" y="8096"/>
                          </a:lnTo>
                          <a:lnTo>
                            <a:pt x="37814" y="66961"/>
                          </a:lnTo>
                          <a:lnTo>
                            <a:pt x="8096" y="66961"/>
                          </a:lnTo>
                          <a:lnTo>
                            <a:pt x="8096" y="8096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0" name="Freeform: Shape 279">
                      <a:extLst>
                        <a:ext uri="{FF2B5EF4-FFF2-40B4-BE49-F238E27FC236}">
                          <a16:creationId xmlns:a16="http://schemas.microsoft.com/office/drawing/2014/main" id="{0DDD0445-1C6F-432B-8AC3-9D5CD29B83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45991" y="5629583"/>
                      <a:ext cx="81629" cy="190572"/>
                    </a:xfrm>
                    <a:custGeom>
                      <a:avLst/>
                      <a:gdLst>
                        <a:gd name="connsiteX0" fmla="*/ 75247 w 81629"/>
                        <a:gd name="connsiteY0" fmla="*/ 189906 h 190572"/>
                        <a:gd name="connsiteX1" fmla="*/ 77534 w 81629"/>
                        <a:gd name="connsiteY1" fmla="*/ 190573 h 190572"/>
                        <a:gd name="connsiteX2" fmla="*/ 79438 w 81629"/>
                        <a:gd name="connsiteY2" fmla="*/ 190097 h 190572"/>
                        <a:gd name="connsiteX3" fmla="*/ 81629 w 81629"/>
                        <a:gd name="connsiteY3" fmla="*/ 186477 h 190572"/>
                        <a:gd name="connsiteX4" fmla="*/ 81629 w 81629"/>
                        <a:gd name="connsiteY4" fmla="*/ 4073 h 190572"/>
                        <a:gd name="connsiteX5" fmla="*/ 79248 w 81629"/>
                        <a:gd name="connsiteY5" fmla="*/ 359 h 190572"/>
                        <a:gd name="connsiteX6" fmla="*/ 74867 w 81629"/>
                        <a:gd name="connsiteY6" fmla="*/ 1026 h 190572"/>
                        <a:gd name="connsiteX7" fmla="*/ 1334 w 81629"/>
                        <a:gd name="connsiteY7" fmla="*/ 66557 h 190572"/>
                        <a:gd name="connsiteX8" fmla="*/ 0 w 81629"/>
                        <a:gd name="connsiteY8" fmla="*/ 69605 h 190572"/>
                        <a:gd name="connsiteX9" fmla="*/ 0 w 81629"/>
                        <a:gd name="connsiteY9" fmla="*/ 136566 h 190572"/>
                        <a:gd name="connsiteX10" fmla="*/ 1810 w 81629"/>
                        <a:gd name="connsiteY10" fmla="*/ 139900 h 190572"/>
                        <a:gd name="connsiteX11" fmla="*/ 75247 w 81629"/>
                        <a:gd name="connsiteY11" fmla="*/ 189906 h 190572"/>
                        <a:gd name="connsiteX12" fmla="*/ 8001 w 81629"/>
                        <a:gd name="connsiteY12" fmla="*/ 71606 h 190572"/>
                        <a:gd name="connsiteX13" fmla="*/ 73438 w 81629"/>
                        <a:gd name="connsiteY13" fmla="*/ 13218 h 190572"/>
                        <a:gd name="connsiteX14" fmla="*/ 73438 w 81629"/>
                        <a:gd name="connsiteY14" fmla="*/ 178952 h 190572"/>
                        <a:gd name="connsiteX15" fmla="*/ 8001 w 81629"/>
                        <a:gd name="connsiteY15" fmla="*/ 134661 h 190572"/>
                        <a:gd name="connsiteX16" fmla="*/ 8001 w 81629"/>
                        <a:gd name="connsiteY16" fmla="*/ 71606 h 190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81629" h="190572">
                          <a:moveTo>
                            <a:pt x="75247" y="189906"/>
                          </a:moveTo>
                          <a:cubicBezTo>
                            <a:pt x="75914" y="190383"/>
                            <a:pt x="76676" y="190573"/>
                            <a:pt x="77534" y="190573"/>
                          </a:cubicBezTo>
                          <a:cubicBezTo>
                            <a:pt x="78200" y="190573"/>
                            <a:pt x="78867" y="190383"/>
                            <a:pt x="79438" y="190097"/>
                          </a:cubicBezTo>
                          <a:cubicBezTo>
                            <a:pt x="80772" y="189430"/>
                            <a:pt x="81629" y="188001"/>
                            <a:pt x="81629" y="186477"/>
                          </a:cubicBezTo>
                          <a:lnTo>
                            <a:pt x="81629" y="4073"/>
                          </a:lnTo>
                          <a:cubicBezTo>
                            <a:pt x="81629" y="2454"/>
                            <a:pt x="80677" y="1026"/>
                            <a:pt x="79248" y="359"/>
                          </a:cubicBezTo>
                          <a:cubicBezTo>
                            <a:pt x="77819" y="-308"/>
                            <a:pt x="76105" y="-22"/>
                            <a:pt x="74867" y="1026"/>
                          </a:cubicBezTo>
                          <a:lnTo>
                            <a:pt x="1334" y="66557"/>
                          </a:lnTo>
                          <a:cubicBezTo>
                            <a:pt x="476" y="67319"/>
                            <a:pt x="0" y="68462"/>
                            <a:pt x="0" y="69605"/>
                          </a:cubicBezTo>
                          <a:lnTo>
                            <a:pt x="0" y="136566"/>
                          </a:lnTo>
                          <a:cubicBezTo>
                            <a:pt x="0" y="137900"/>
                            <a:pt x="667" y="139138"/>
                            <a:pt x="1810" y="139900"/>
                          </a:cubicBezTo>
                          <a:lnTo>
                            <a:pt x="75247" y="189906"/>
                          </a:lnTo>
                          <a:close/>
                          <a:moveTo>
                            <a:pt x="8001" y="71606"/>
                          </a:moveTo>
                          <a:lnTo>
                            <a:pt x="73438" y="13218"/>
                          </a:lnTo>
                          <a:lnTo>
                            <a:pt x="73438" y="178952"/>
                          </a:lnTo>
                          <a:lnTo>
                            <a:pt x="8001" y="134661"/>
                          </a:lnTo>
                          <a:lnTo>
                            <a:pt x="8001" y="71606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1" name="Freeform: Shape 280">
                      <a:extLst>
                        <a:ext uri="{FF2B5EF4-FFF2-40B4-BE49-F238E27FC236}">
                          <a16:creationId xmlns:a16="http://schemas.microsoft.com/office/drawing/2014/main" id="{49DC97C3-2D15-4EEF-8E89-D0E4F7E503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97819" y="5643180"/>
                      <a:ext cx="57056" cy="179262"/>
                    </a:xfrm>
                    <a:custGeom>
                      <a:avLst/>
                      <a:gdLst>
                        <a:gd name="connsiteX0" fmla="*/ 57056 w 57056"/>
                        <a:gd name="connsiteY0" fmla="*/ 89632 h 179262"/>
                        <a:gd name="connsiteX1" fmla="*/ 20576 w 57056"/>
                        <a:gd name="connsiteY1" fmla="*/ 3431 h 179262"/>
                        <a:gd name="connsiteX2" fmla="*/ 3430 w 57056"/>
                        <a:gd name="connsiteY2" fmla="*/ 3716 h 179262"/>
                        <a:gd name="connsiteX3" fmla="*/ 3716 w 57056"/>
                        <a:gd name="connsiteY3" fmla="*/ 20861 h 179262"/>
                        <a:gd name="connsiteX4" fmla="*/ 32863 w 57056"/>
                        <a:gd name="connsiteY4" fmla="*/ 89632 h 179262"/>
                        <a:gd name="connsiteX5" fmla="*/ 3716 w 57056"/>
                        <a:gd name="connsiteY5" fmla="*/ 158402 h 179262"/>
                        <a:gd name="connsiteX6" fmla="*/ 1 w 57056"/>
                        <a:gd name="connsiteY6" fmla="*/ 167070 h 179262"/>
                        <a:gd name="connsiteX7" fmla="*/ 3430 w 57056"/>
                        <a:gd name="connsiteY7" fmla="*/ 175547 h 179262"/>
                        <a:gd name="connsiteX8" fmla="*/ 12098 w 57056"/>
                        <a:gd name="connsiteY8" fmla="*/ 179262 h 179262"/>
                        <a:gd name="connsiteX9" fmla="*/ 20576 w 57056"/>
                        <a:gd name="connsiteY9" fmla="*/ 175833 h 179262"/>
                        <a:gd name="connsiteX10" fmla="*/ 57056 w 57056"/>
                        <a:gd name="connsiteY10" fmla="*/ 89632 h 179262"/>
                        <a:gd name="connsiteX11" fmla="*/ 9241 w 57056"/>
                        <a:gd name="connsiteY11" fmla="*/ 170023 h 179262"/>
                        <a:gd name="connsiteX12" fmla="*/ 8098 w 57056"/>
                        <a:gd name="connsiteY12" fmla="*/ 167165 h 179262"/>
                        <a:gd name="connsiteX13" fmla="*/ 9336 w 57056"/>
                        <a:gd name="connsiteY13" fmla="*/ 164308 h 179262"/>
                        <a:gd name="connsiteX14" fmla="*/ 40864 w 57056"/>
                        <a:gd name="connsiteY14" fmla="*/ 89727 h 179262"/>
                        <a:gd name="connsiteX15" fmla="*/ 9336 w 57056"/>
                        <a:gd name="connsiteY15" fmla="*/ 15146 h 179262"/>
                        <a:gd name="connsiteX16" fmla="*/ 9241 w 57056"/>
                        <a:gd name="connsiteY16" fmla="*/ 9431 h 179262"/>
                        <a:gd name="connsiteX17" fmla="*/ 12098 w 57056"/>
                        <a:gd name="connsiteY17" fmla="*/ 8193 h 179262"/>
                        <a:gd name="connsiteX18" fmla="*/ 14956 w 57056"/>
                        <a:gd name="connsiteY18" fmla="*/ 9336 h 179262"/>
                        <a:gd name="connsiteX19" fmla="*/ 48960 w 57056"/>
                        <a:gd name="connsiteY19" fmla="*/ 89727 h 179262"/>
                        <a:gd name="connsiteX20" fmla="*/ 14956 w 57056"/>
                        <a:gd name="connsiteY20" fmla="*/ 170118 h 179262"/>
                        <a:gd name="connsiteX21" fmla="*/ 9241 w 57056"/>
                        <a:gd name="connsiteY21" fmla="*/ 170023 h 1792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57056" h="179262">
                          <a:moveTo>
                            <a:pt x="57056" y="89632"/>
                          </a:moveTo>
                          <a:cubicBezTo>
                            <a:pt x="57056" y="56866"/>
                            <a:pt x="44102" y="26290"/>
                            <a:pt x="20576" y="3431"/>
                          </a:cubicBezTo>
                          <a:cubicBezTo>
                            <a:pt x="15813" y="-1237"/>
                            <a:pt x="8098" y="-1142"/>
                            <a:pt x="3430" y="3716"/>
                          </a:cubicBezTo>
                          <a:cubicBezTo>
                            <a:pt x="-1237" y="8479"/>
                            <a:pt x="-1141" y="16194"/>
                            <a:pt x="3716" y="20861"/>
                          </a:cubicBezTo>
                          <a:cubicBezTo>
                            <a:pt x="22480" y="39054"/>
                            <a:pt x="32863" y="63533"/>
                            <a:pt x="32863" y="89632"/>
                          </a:cubicBezTo>
                          <a:cubicBezTo>
                            <a:pt x="32863" y="115730"/>
                            <a:pt x="22576" y="140209"/>
                            <a:pt x="3716" y="158402"/>
                          </a:cubicBezTo>
                          <a:cubicBezTo>
                            <a:pt x="1335" y="160688"/>
                            <a:pt x="1" y="163831"/>
                            <a:pt x="1" y="167070"/>
                          </a:cubicBezTo>
                          <a:cubicBezTo>
                            <a:pt x="1" y="170213"/>
                            <a:pt x="1240" y="173261"/>
                            <a:pt x="3430" y="175547"/>
                          </a:cubicBezTo>
                          <a:cubicBezTo>
                            <a:pt x="5812" y="178024"/>
                            <a:pt x="8955" y="179262"/>
                            <a:pt x="12098" y="179262"/>
                          </a:cubicBezTo>
                          <a:cubicBezTo>
                            <a:pt x="15146" y="179262"/>
                            <a:pt x="18194" y="178119"/>
                            <a:pt x="20576" y="175833"/>
                          </a:cubicBezTo>
                          <a:cubicBezTo>
                            <a:pt x="44102" y="153069"/>
                            <a:pt x="57056" y="122398"/>
                            <a:pt x="57056" y="89632"/>
                          </a:cubicBezTo>
                          <a:close/>
                          <a:moveTo>
                            <a:pt x="9241" y="170023"/>
                          </a:moveTo>
                          <a:cubicBezTo>
                            <a:pt x="8479" y="169261"/>
                            <a:pt x="8098" y="168308"/>
                            <a:pt x="8098" y="167165"/>
                          </a:cubicBezTo>
                          <a:cubicBezTo>
                            <a:pt x="8098" y="166022"/>
                            <a:pt x="8574" y="165070"/>
                            <a:pt x="9336" y="164308"/>
                          </a:cubicBezTo>
                          <a:cubicBezTo>
                            <a:pt x="29719" y="144496"/>
                            <a:pt x="40864" y="118016"/>
                            <a:pt x="40864" y="89727"/>
                          </a:cubicBezTo>
                          <a:cubicBezTo>
                            <a:pt x="40864" y="61438"/>
                            <a:pt x="29624" y="34958"/>
                            <a:pt x="9336" y="15146"/>
                          </a:cubicBezTo>
                          <a:cubicBezTo>
                            <a:pt x="7717" y="13622"/>
                            <a:pt x="7717" y="11050"/>
                            <a:pt x="9241" y="9431"/>
                          </a:cubicBezTo>
                          <a:cubicBezTo>
                            <a:pt x="10003" y="8574"/>
                            <a:pt x="11051" y="8193"/>
                            <a:pt x="12098" y="8193"/>
                          </a:cubicBezTo>
                          <a:cubicBezTo>
                            <a:pt x="13146" y="8193"/>
                            <a:pt x="14099" y="8574"/>
                            <a:pt x="14956" y="9336"/>
                          </a:cubicBezTo>
                          <a:cubicBezTo>
                            <a:pt x="36863" y="30672"/>
                            <a:pt x="48960" y="59152"/>
                            <a:pt x="48960" y="89727"/>
                          </a:cubicBezTo>
                          <a:cubicBezTo>
                            <a:pt x="48960" y="120302"/>
                            <a:pt x="36863" y="148782"/>
                            <a:pt x="14956" y="170118"/>
                          </a:cubicBezTo>
                          <a:cubicBezTo>
                            <a:pt x="13336" y="171642"/>
                            <a:pt x="10860" y="171546"/>
                            <a:pt x="9241" y="170023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C3F8D461-A167-41AD-B022-6A6B845249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50094" y="5671655"/>
                      <a:ext cx="45249" cy="122496"/>
                    </a:xfrm>
                    <a:custGeom>
                      <a:avLst/>
                      <a:gdLst>
                        <a:gd name="connsiteX0" fmla="*/ 12102 w 45249"/>
                        <a:gd name="connsiteY0" fmla="*/ 122497 h 122496"/>
                        <a:gd name="connsiteX1" fmla="*/ 20484 w 45249"/>
                        <a:gd name="connsiteY1" fmla="*/ 119163 h 122496"/>
                        <a:gd name="connsiteX2" fmla="*/ 45249 w 45249"/>
                        <a:gd name="connsiteY2" fmla="*/ 61251 h 122496"/>
                        <a:gd name="connsiteX3" fmla="*/ 20484 w 45249"/>
                        <a:gd name="connsiteY3" fmla="*/ 3339 h 122496"/>
                        <a:gd name="connsiteX4" fmla="*/ 11817 w 45249"/>
                        <a:gd name="connsiteY4" fmla="*/ 6 h 122496"/>
                        <a:gd name="connsiteX5" fmla="*/ 3339 w 45249"/>
                        <a:gd name="connsiteY5" fmla="*/ 3720 h 122496"/>
                        <a:gd name="connsiteX6" fmla="*/ 5 w 45249"/>
                        <a:gd name="connsiteY6" fmla="*/ 12388 h 122496"/>
                        <a:gd name="connsiteX7" fmla="*/ 3720 w 45249"/>
                        <a:gd name="connsiteY7" fmla="*/ 20865 h 122496"/>
                        <a:gd name="connsiteX8" fmla="*/ 20961 w 45249"/>
                        <a:gd name="connsiteY8" fmla="*/ 61251 h 122496"/>
                        <a:gd name="connsiteX9" fmla="*/ 3720 w 45249"/>
                        <a:gd name="connsiteY9" fmla="*/ 101637 h 122496"/>
                        <a:gd name="connsiteX10" fmla="*/ 5 w 45249"/>
                        <a:gd name="connsiteY10" fmla="*/ 110400 h 122496"/>
                        <a:gd name="connsiteX11" fmla="*/ 3339 w 45249"/>
                        <a:gd name="connsiteY11" fmla="*/ 118782 h 122496"/>
                        <a:gd name="connsiteX12" fmla="*/ 11817 w 45249"/>
                        <a:gd name="connsiteY12" fmla="*/ 122497 h 122496"/>
                        <a:gd name="connsiteX13" fmla="*/ 12102 w 45249"/>
                        <a:gd name="connsiteY13" fmla="*/ 122497 h 122496"/>
                        <a:gd name="connsiteX14" fmla="*/ 9340 w 45249"/>
                        <a:gd name="connsiteY14" fmla="*/ 107447 h 122496"/>
                        <a:gd name="connsiteX15" fmla="*/ 29152 w 45249"/>
                        <a:gd name="connsiteY15" fmla="*/ 61251 h 122496"/>
                        <a:gd name="connsiteX16" fmla="*/ 9340 w 45249"/>
                        <a:gd name="connsiteY16" fmla="*/ 15055 h 122496"/>
                        <a:gd name="connsiteX17" fmla="*/ 8102 w 45249"/>
                        <a:gd name="connsiteY17" fmla="*/ 12198 h 122496"/>
                        <a:gd name="connsiteX18" fmla="*/ 9245 w 45249"/>
                        <a:gd name="connsiteY18" fmla="*/ 9340 h 122496"/>
                        <a:gd name="connsiteX19" fmla="*/ 12102 w 45249"/>
                        <a:gd name="connsiteY19" fmla="*/ 8102 h 122496"/>
                        <a:gd name="connsiteX20" fmla="*/ 12197 w 45249"/>
                        <a:gd name="connsiteY20" fmla="*/ 8102 h 122496"/>
                        <a:gd name="connsiteX21" fmla="*/ 14960 w 45249"/>
                        <a:gd name="connsiteY21" fmla="*/ 9245 h 122496"/>
                        <a:gd name="connsiteX22" fmla="*/ 37248 w 45249"/>
                        <a:gd name="connsiteY22" fmla="*/ 61251 h 122496"/>
                        <a:gd name="connsiteX23" fmla="*/ 14960 w 45249"/>
                        <a:gd name="connsiteY23" fmla="*/ 113353 h 122496"/>
                        <a:gd name="connsiteX24" fmla="*/ 12102 w 45249"/>
                        <a:gd name="connsiteY24" fmla="*/ 114496 h 122496"/>
                        <a:gd name="connsiteX25" fmla="*/ 9245 w 45249"/>
                        <a:gd name="connsiteY25" fmla="*/ 113258 h 122496"/>
                        <a:gd name="connsiteX26" fmla="*/ 8102 w 45249"/>
                        <a:gd name="connsiteY26" fmla="*/ 110495 h 122496"/>
                        <a:gd name="connsiteX27" fmla="*/ 9340 w 45249"/>
                        <a:gd name="connsiteY27" fmla="*/ 107447 h 1224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45249" h="122496">
                          <a:moveTo>
                            <a:pt x="12102" y="122497"/>
                          </a:moveTo>
                          <a:cubicBezTo>
                            <a:pt x="15246" y="122497"/>
                            <a:pt x="18198" y="121354"/>
                            <a:pt x="20484" y="119163"/>
                          </a:cubicBezTo>
                          <a:cubicBezTo>
                            <a:pt x="36486" y="103923"/>
                            <a:pt x="45249" y="83349"/>
                            <a:pt x="45249" y="61251"/>
                          </a:cubicBezTo>
                          <a:cubicBezTo>
                            <a:pt x="45249" y="39153"/>
                            <a:pt x="36486" y="18579"/>
                            <a:pt x="20484" y="3339"/>
                          </a:cubicBezTo>
                          <a:cubicBezTo>
                            <a:pt x="18103" y="1053"/>
                            <a:pt x="14960" y="-90"/>
                            <a:pt x="11817" y="6"/>
                          </a:cubicBezTo>
                          <a:cubicBezTo>
                            <a:pt x="8578" y="101"/>
                            <a:pt x="5530" y="1434"/>
                            <a:pt x="3339" y="3720"/>
                          </a:cubicBezTo>
                          <a:cubicBezTo>
                            <a:pt x="1053" y="6101"/>
                            <a:pt x="-90" y="9149"/>
                            <a:pt x="5" y="12388"/>
                          </a:cubicBezTo>
                          <a:cubicBezTo>
                            <a:pt x="101" y="15626"/>
                            <a:pt x="1434" y="18674"/>
                            <a:pt x="3720" y="20865"/>
                          </a:cubicBezTo>
                          <a:cubicBezTo>
                            <a:pt x="14864" y="31533"/>
                            <a:pt x="20961" y="45821"/>
                            <a:pt x="20961" y="61251"/>
                          </a:cubicBezTo>
                          <a:cubicBezTo>
                            <a:pt x="20961" y="76586"/>
                            <a:pt x="14864" y="90969"/>
                            <a:pt x="3720" y="101637"/>
                          </a:cubicBezTo>
                          <a:cubicBezTo>
                            <a:pt x="1339" y="103923"/>
                            <a:pt x="5" y="107162"/>
                            <a:pt x="5" y="110400"/>
                          </a:cubicBezTo>
                          <a:cubicBezTo>
                            <a:pt x="5" y="113543"/>
                            <a:pt x="1244" y="116496"/>
                            <a:pt x="3339" y="118782"/>
                          </a:cubicBezTo>
                          <a:cubicBezTo>
                            <a:pt x="5625" y="121163"/>
                            <a:pt x="8578" y="122497"/>
                            <a:pt x="11817" y="122497"/>
                          </a:cubicBezTo>
                          <a:cubicBezTo>
                            <a:pt x="11912" y="122497"/>
                            <a:pt x="12007" y="122497"/>
                            <a:pt x="12102" y="122497"/>
                          </a:cubicBezTo>
                          <a:close/>
                          <a:moveTo>
                            <a:pt x="9340" y="107447"/>
                          </a:moveTo>
                          <a:cubicBezTo>
                            <a:pt x="22104" y="95256"/>
                            <a:pt x="29152" y="78872"/>
                            <a:pt x="29152" y="61251"/>
                          </a:cubicBezTo>
                          <a:cubicBezTo>
                            <a:pt x="29152" y="43630"/>
                            <a:pt x="22104" y="27247"/>
                            <a:pt x="9340" y="15055"/>
                          </a:cubicBezTo>
                          <a:cubicBezTo>
                            <a:pt x="8578" y="14293"/>
                            <a:pt x="8102" y="13340"/>
                            <a:pt x="8102" y="12198"/>
                          </a:cubicBezTo>
                          <a:cubicBezTo>
                            <a:pt x="8102" y="11150"/>
                            <a:pt x="8483" y="10102"/>
                            <a:pt x="9245" y="9340"/>
                          </a:cubicBezTo>
                          <a:cubicBezTo>
                            <a:pt x="10007" y="8578"/>
                            <a:pt x="10959" y="8102"/>
                            <a:pt x="12102" y="8102"/>
                          </a:cubicBezTo>
                          <a:cubicBezTo>
                            <a:pt x="12102" y="8102"/>
                            <a:pt x="12197" y="8102"/>
                            <a:pt x="12197" y="8102"/>
                          </a:cubicBezTo>
                          <a:cubicBezTo>
                            <a:pt x="13245" y="8102"/>
                            <a:pt x="14198" y="8483"/>
                            <a:pt x="14960" y="9245"/>
                          </a:cubicBezTo>
                          <a:cubicBezTo>
                            <a:pt x="29343" y="22961"/>
                            <a:pt x="37248" y="41439"/>
                            <a:pt x="37248" y="61251"/>
                          </a:cubicBezTo>
                          <a:cubicBezTo>
                            <a:pt x="37248" y="81063"/>
                            <a:pt x="29343" y="99542"/>
                            <a:pt x="14960" y="113353"/>
                          </a:cubicBezTo>
                          <a:cubicBezTo>
                            <a:pt x="14198" y="114115"/>
                            <a:pt x="13150" y="114591"/>
                            <a:pt x="12102" y="114496"/>
                          </a:cubicBezTo>
                          <a:cubicBezTo>
                            <a:pt x="11055" y="114496"/>
                            <a:pt x="10007" y="114019"/>
                            <a:pt x="9245" y="113258"/>
                          </a:cubicBezTo>
                          <a:cubicBezTo>
                            <a:pt x="8483" y="112496"/>
                            <a:pt x="8102" y="111543"/>
                            <a:pt x="8102" y="110495"/>
                          </a:cubicBezTo>
                          <a:cubicBezTo>
                            <a:pt x="8102" y="109257"/>
                            <a:pt x="8483" y="108209"/>
                            <a:pt x="9340" y="107447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47" name="Graphic 4">
                    <a:extLst>
                      <a:ext uri="{FF2B5EF4-FFF2-40B4-BE49-F238E27FC236}">
                        <a16:creationId xmlns:a16="http://schemas.microsoft.com/office/drawing/2014/main" id="{B7BA02D8-4D53-4342-9B6D-6E69F058FB35}"/>
                      </a:ext>
                    </a:extLst>
                  </p:cNvPr>
                  <p:cNvGrpSpPr/>
                  <p:nvPr/>
                </p:nvGrpSpPr>
                <p:grpSpPr>
                  <a:xfrm>
                    <a:off x="8388991" y="4311821"/>
                    <a:ext cx="288008" cy="241033"/>
                    <a:chOff x="8388991" y="4311821"/>
                    <a:chExt cx="288008" cy="241033"/>
                  </a:xfrm>
                  <a:solidFill>
                    <a:srgbClr val="5B9BD5"/>
                  </a:solidFill>
                </p:grpSpPr>
                <p:sp>
                  <p:nvSpPr>
                    <p:cNvPr id="275" name="Freeform: Shape 274">
                      <a:extLst>
                        <a:ext uri="{FF2B5EF4-FFF2-40B4-BE49-F238E27FC236}">
                          <a16:creationId xmlns:a16="http://schemas.microsoft.com/office/drawing/2014/main" id="{31978246-428D-4464-8520-4123CD4493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99990" y="4375869"/>
                      <a:ext cx="177009" cy="176984"/>
                    </a:xfrm>
                    <a:custGeom>
                      <a:avLst/>
                      <a:gdLst>
                        <a:gd name="connsiteX0" fmla="*/ 172046 w 177009"/>
                        <a:gd name="connsiteY0" fmla="*/ 84211 h 176984"/>
                        <a:gd name="connsiteX1" fmla="*/ 161568 w 177009"/>
                        <a:gd name="connsiteY1" fmla="*/ 82211 h 176984"/>
                        <a:gd name="connsiteX2" fmla="*/ 158044 w 177009"/>
                        <a:gd name="connsiteY2" fmla="*/ 65352 h 176984"/>
                        <a:gd name="connsiteX3" fmla="*/ 166902 w 177009"/>
                        <a:gd name="connsiteY3" fmla="*/ 59351 h 176984"/>
                        <a:gd name="connsiteX4" fmla="*/ 168522 w 177009"/>
                        <a:gd name="connsiteY4" fmla="*/ 50778 h 176984"/>
                        <a:gd name="connsiteX5" fmla="*/ 152996 w 177009"/>
                        <a:gd name="connsiteY5" fmla="*/ 27919 h 176984"/>
                        <a:gd name="connsiteX6" fmla="*/ 149090 w 177009"/>
                        <a:gd name="connsiteY6" fmla="*/ 25347 h 176984"/>
                        <a:gd name="connsiteX7" fmla="*/ 144518 w 177009"/>
                        <a:gd name="connsiteY7" fmla="*/ 26299 h 176984"/>
                        <a:gd name="connsiteX8" fmla="*/ 135660 w 177009"/>
                        <a:gd name="connsiteY8" fmla="*/ 32300 h 176984"/>
                        <a:gd name="connsiteX9" fmla="*/ 121277 w 177009"/>
                        <a:gd name="connsiteY9" fmla="*/ 22870 h 176984"/>
                        <a:gd name="connsiteX10" fmla="*/ 123278 w 177009"/>
                        <a:gd name="connsiteY10" fmla="*/ 12393 h 176984"/>
                        <a:gd name="connsiteX11" fmla="*/ 118420 w 177009"/>
                        <a:gd name="connsiteY11" fmla="*/ 5249 h 176984"/>
                        <a:gd name="connsiteX12" fmla="*/ 91273 w 177009"/>
                        <a:gd name="connsiteY12" fmla="*/ 106 h 176984"/>
                        <a:gd name="connsiteX13" fmla="*/ 86702 w 177009"/>
                        <a:gd name="connsiteY13" fmla="*/ 1058 h 176984"/>
                        <a:gd name="connsiteX14" fmla="*/ 84130 w 177009"/>
                        <a:gd name="connsiteY14" fmla="*/ 4963 h 176984"/>
                        <a:gd name="connsiteX15" fmla="*/ 82130 w 177009"/>
                        <a:gd name="connsiteY15" fmla="*/ 15441 h 176984"/>
                        <a:gd name="connsiteX16" fmla="*/ 65270 w 177009"/>
                        <a:gd name="connsiteY16" fmla="*/ 18965 h 176984"/>
                        <a:gd name="connsiteX17" fmla="*/ 59269 w 177009"/>
                        <a:gd name="connsiteY17" fmla="*/ 10107 h 176984"/>
                        <a:gd name="connsiteX18" fmla="*/ 55364 w 177009"/>
                        <a:gd name="connsiteY18" fmla="*/ 7535 h 176984"/>
                        <a:gd name="connsiteX19" fmla="*/ 50792 w 177009"/>
                        <a:gd name="connsiteY19" fmla="*/ 8487 h 176984"/>
                        <a:gd name="connsiteX20" fmla="*/ 27932 w 177009"/>
                        <a:gd name="connsiteY20" fmla="*/ 24013 h 176984"/>
                        <a:gd name="connsiteX21" fmla="*/ 25360 w 177009"/>
                        <a:gd name="connsiteY21" fmla="*/ 27919 h 176984"/>
                        <a:gd name="connsiteX22" fmla="*/ 26313 w 177009"/>
                        <a:gd name="connsiteY22" fmla="*/ 32491 h 176984"/>
                        <a:gd name="connsiteX23" fmla="*/ 32314 w 177009"/>
                        <a:gd name="connsiteY23" fmla="*/ 41349 h 176984"/>
                        <a:gd name="connsiteX24" fmla="*/ 22884 w 177009"/>
                        <a:gd name="connsiteY24" fmla="*/ 55732 h 176984"/>
                        <a:gd name="connsiteX25" fmla="*/ 12407 w 177009"/>
                        <a:gd name="connsiteY25" fmla="*/ 53731 h 176984"/>
                        <a:gd name="connsiteX26" fmla="*/ 7835 w 177009"/>
                        <a:gd name="connsiteY26" fmla="*/ 54684 h 176984"/>
                        <a:gd name="connsiteX27" fmla="*/ 5263 w 177009"/>
                        <a:gd name="connsiteY27" fmla="*/ 58589 h 176984"/>
                        <a:gd name="connsiteX28" fmla="*/ 120 w 177009"/>
                        <a:gd name="connsiteY28" fmla="*/ 85735 h 176984"/>
                        <a:gd name="connsiteX29" fmla="*/ 4977 w 177009"/>
                        <a:gd name="connsiteY29" fmla="*/ 92879 h 176984"/>
                        <a:gd name="connsiteX30" fmla="*/ 15455 w 177009"/>
                        <a:gd name="connsiteY30" fmla="*/ 94879 h 176984"/>
                        <a:gd name="connsiteX31" fmla="*/ 18979 w 177009"/>
                        <a:gd name="connsiteY31" fmla="*/ 111739 h 176984"/>
                        <a:gd name="connsiteX32" fmla="*/ 10121 w 177009"/>
                        <a:gd name="connsiteY32" fmla="*/ 117739 h 176984"/>
                        <a:gd name="connsiteX33" fmla="*/ 7549 w 177009"/>
                        <a:gd name="connsiteY33" fmla="*/ 121645 h 176984"/>
                        <a:gd name="connsiteX34" fmla="*/ 8502 w 177009"/>
                        <a:gd name="connsiteY34" fmla="*/ 126217 h 176984"/>
                        <a:gd name="connsiteX35" fmla="*/ 24027 w 177009"/>
                        <a:gd name="connsiteY35" fmla="*/ 149077 h 176984"/>
                        <a:gd name="connsiteX36" fmla="*/ 27932 w 177009"/>
                        <a:gd name="connsiteY36" fmla="*/ 151648 h 176984"/>
                        <a:gd name="connsiteX37" fmla="*/ 32504 w 177009"/>
                        <a:gd name="connsiteY37" fmla="*/ 150696 h 176984"/>
                        <a:gd name="connsiteX38" fmla="*/ 41362 w 177009"/>
                        <a:gd name="connsiteY38" fmla="*/ 144695 h 176984"/>
                        <a:gd name="connsiteX39" fmla="*/ 55745 w 177009"/>
                        <a:gd name="connsiteY39" fmla="*/ 154125 h 176984"/>
                        <a:gd name="connsiteX40" fmla="*/ 53745 w 177009"/>
                        <a:gd name="connsiteY40" fmla="*/ 164602 h 176984"/>
                        <a:gd name="connsiteX41" fmla="*/ 58603 w 177009"/>
                        <a:gd name="connsiteY41" fmla="*/ 171746 h 176984"/>
                        <a:gd name="connsiteX42" fmla="*/ 85749 w 177009"/>
                        <a:gd name="connsiteY42" fmla="*/ 176890 h 176984"/>
                        <a:gd name="connsiteX43" fmla="*/ 86892 w 177009"/>
                        <a:gd name="connsiteY43" fmla="*/ 176985 h 176984"/>
                        <a:gd name="connsiteX44" fmla="*/ 92893 w 177009"/>
                        <a:gd name="connsiteY44" fmla="*/ 172032 h 176984"/>
                        <a:gd name="connsiteX45" fmla="*/ 94893 w 177009"/>
                        <a:gd name="connsiteY45" fmla="*/ 161554 h 176984"/>
                        <a:gd name="connsiteX46" fmla="*/ 111752 w 177009"/>
                        <a:gd name="connsiteY46" fmla="*/ 158030 h 176984"/>
                        <a:gd name="connsiteX47" fmla="*/ 117753 w 177009"/>
                        <a:gd name="connsiteY47" fmla="*/ 166888 h 176984"/>
                        <a:gd name="connsiteX48" fmla="*/ 121658 w 177009"/>
                        <a:gd name="connsiteY48" fmla="*/ 169460 h 176984"/>
                        <a:gd name="connsiteX49" fmla="*/ 126230 w 177009"/>
                        <a:gd name="connsiteY49" fmla="*/ 168508 h 176984"/>
                        <a:gd name="connsiteX50" fmla="*/ 149090 w 177009"/>
                        <a:gd name="connsiteY50" fmla="*/ 152982 h 176984"/>
                        <a:gd name="connsiteX51" fmla="*/ 150710 w 177009"/>
                        <a:gd name="connsiteY51" fmla="*/ 144504 h 176984"/>
                        <a:gd name="connsiteX52" fmla="*/ 144709 w 177009"/>
                        <a:gd name="connsiteY52" fmla="*/ 135646 h 176984"/>
                        <a:gd name="connsiteX53" fmla="*/ 154139 w 177009"/>
                        <a:gd name="connsiteY53" fmla="*/ 121264 h 176984"/>
                        <a:gd name="connsiteX54" fmla="*/ 164616 w 177009"/>
                        <a:gd name="connsiteY54" fmla="*/ 123264 h 176984"/>
                        <a:gd name="connsiteX55" fmla="*/ 171760 w 177009"/>
                        <a:gd name="connsiteY55" fmla="*/ 118406 h 176984"/>
                        <a:gd name="connsiteX56" fmla="*/ 176904 w 177009"/>
                        <a:gd name="connsiteY56" fmla="*/ 91260 h 176984"/>
                        <a:gd name="connsiteX57" fmla="*/ 175951 w 177009"/>
                        <a:gd name="connsiteY57" fmla="*/ 86688 h 176984"/>
                        <a:gd name="connsiteX58" fmla="*/ 172046 w 177009"/>
                        <a:gd name="connsiteY58" fmla="*/ 84211 h 176984"/>
                        <a:gd name="connsiteX59" fmla="*/ 160806 w 177009"/>
                        <a:gd name="connsiteY59" fmla="*/ 110119 h 176984"/>
                        <a:gd name="connsiteX60" fmla="*/ 151662 w 177009"/>
                        <a:gd name="connsiteY60" fmla="*/ 108405 h 176984"/>
                        <a:gd name="connsiteX61" fmla="*/ 144804 w 177009"/>
                        <a:gd name="connsiteY61" fmla="*/ 112120 h 176984"/>
                        <a:gd name="connsiteX62" fmla="*/ 132421 w 177009"/>
                        <a:gd name="connsiteY62" fmla="*/ 130979 h 176984"/>
                        <a:gd name="connsiteX63" fmla="*/ 131755 w 177009"/>
                        <a:gd name="connsiteY63" fmla="*/ 138694 h 176984"/>
                        <a:gd name="connsiteX64" fmla="*/ 136994 w 177009"/>
                        <a:gd name="connsiteY64" fmla="*/ 146410 h 176984"/>
                        <a:gd name="connsiteX65" fmla="*/ 124325 w 177009"/>
                        <a:gd name="connsiteY65" fmla="*/ 154982 h 176984"/>
                        <a:gd name="connsiteX66" fmla="*/ 119087 w 177009"/>
                        <a:gd name="connsiteY66" fmla="*/ 147267 h 176984"/>
                        <a:gd name="connsiteX67" fmla="*/ 111657 w 177009"/>
                        <a:gd name="connsiteY67" fmla="*/ 145076 h 176984"/>
                        <a:gd name="connsiteX68" fmla="*/ 89559 w 177009"/>
                        <a:gd name="connsiteY68" fmla="*/ 149648 h 176984"/>
                        <a:gd name="connsiteX69" fmla="*/ 83653 w 177009"/>
                        <a:gd name="connsiteY69" fmla="*/ 154601 h 176984"/>
                        <a:gd name="connsiteX70" fmla="*/ 81939 w 177009"/>
                        <a:gd name="connsiteY70" fmla="*/ 163745 h 176984"/>
                        <a:gd name="connsiteX71" fmla="*/ 66889 w 177009"/>
                        <a:gd name="connsiteY71" fmla="*/ 160887 h 176984"/>
                        <a:gd name="connsiteX72" fmla="*/ 68604 w 177009"/>
                        <a:gd name="connsiteY72" fmla="*/ 151744 h 176984"/>
                        <a:gd name="connsiteX73" fmla="*/ 64889 w 177009"/>
                        <a:gd name="connsiteY73" fmla="*/ 144886 h 176984"/>
                        <a:gd name="connsiteX74" fmla="*/ 46030 w 177009"/>
                        <a:gd name="connsiteY74" fmla="*/ 132503 h 176984"/>
                        <a:gd name="connsiteX75" fmla="*/ 38314 w 177009"/>
                        <a:gd name="connsiteY75" fmla="*/ 131836 h 176984"/>
                        <a:gd name="connsiteX76" fmla="*/ 30599 w 177009"/>
                        <a:gd name="connsiteY76" fmla="*/ 137075 h 176984"/>
                        <a:gd name="connsiteX77" fmla="*/ 22027 w 177009"/>
                        <a:gd name="connsiteY77" fmla="*/ 124407 h 176984"/>
                        <a:gd name="connsiteX78" fmla="*/ 29742 w 177009"/>
                        <a:gd name="connsiteY78" fmla="*/ 119168 h 176984"/>
                        <a:gd name="connsiteX79" fmla="*/ 31933 w 177009"/>
                        <a:gd name="connsiteY79" fmla="*/ 111739 h 176984"/>
                        <a:gd name="connsiteX80" fmla="*/ 27361 w 177009"/>
                        <a:gd name="connsiteY80" fmla="*/ 89641 h 176984"/>
                        <a:gd name="connsiteX81" fmla="*/ 22408 w 177009"/>
                        <a:gd name="connsiteY81" fmla="*/ 83735 h 176984"/>
                        <a:gd name="connsiteX82" fmla="*/ 13264 w 177009"/>
                        <a:gd name="connsiteY82" fmla="*/ 82020 h 176984"/>
                        <a:gd name="connsiteX83" fmla="*/ 16122 w 177009"/>
                        <a:gd name="connsiteY83" fmla="*/ 66971 h 176984"/>
                        <a:gd name="connsiteX84" fmla="*/ 25265 w 177009"/>
                        <a:gd name="connsiteY84" fmla="*/ 68686 h 176984"/>
                        <a:gd name="connsiteX85" fmla="*/ 32123 w 177009"/>
                        <a:gd name="connsiteY85" fmla="*/ 64971 h 176984"/>
                        <a:gd name="connsiteX86" fmla="*/ 44506 w 177009"/>
                        <a:gd name="connsiteY86" fmla="*/ 46111 h 176984"/>
                        <a:gd name="connsiteX87" fmla="*/ 45173 w 177009"/>
                        <a:gd name="connsiteY87" fmla="*/ 38396 h 176984"/>
                        <a:gd name="connsiteX88" fmla="*/ 39934 w 177009"/>
                        <a:gd name="connsiteY88" fmla="*/ 30681 h 176984"/>
                        <a:gd name="connsiteX89" fmla="*/ 52602 w 177009"/>
                        <a:gd name="connsiteY89" fmla="*/ 22108 h 176984"/>
                        <a:gd name="connsiteX90" fmla="*/ 57841 w 177009"/>
                        <a:gd name="connsiteY90" fmla="*/ 29824 h 176984"/>
                        <a:gd name="connsiteX91" fmla="*/ 65270 w 177009"/>
                        <a:gd name="connsiteY91" fmla="*/ 32014 h 176984"/>
                        <a:gd name="connsiteX92" fmla="*/ 87368 w 177009"/>
                        <a:gd name="connsiteY92" fmla="*/ 27442 h 176984"/>
                        <a:gd name="connsiteX93" fmla="*/ 93274 w 177009"/>
                        <a:gd name="connsiteY93" fmla="*/ 22489 h 176984"/>
                        <a:gd name="connsiteX94" fmla="*/ 94988 w 177009"/>
                        <a:gd name="connsiteY94" fmla="*/ 13345 h 176984"/>
                        <a:gd name="connsiteX95" fmla="*/ 110038 w 177009"/>
                        <a:gd name="connsiteY95" fmla="*/ 16203 h 176984"/>
                        <a:gd name="connsiteX96" fmla="*/ 108323 w 177009"/>
                        <a:gd name="connsiteY96" fmla="*/ 25347 h 176984"/>
                        <a:gd name="connsiteX97" fmla="*/ 112038 w 177009"/>
                        <a:gd name="connsiteY97" fmla="*/ 32205 h 176984"/>
                        <a:gd name="connsiteX98" fmla="*/ 130898 w 177009"/>
                        <a:gd name="connsiteY98" fmla="*/ 44587 h 176984"/>
                        <a:gd name="connsiteX99" fmla="*/ 138613 w 177009"/>
                        <a:gd name="connsiteY99" fmla="*/ 45254 h 176984"/>
                        <a:gd name="connsiteX100" fmla="*/ 146328 w 177009"/>
                        <a:gd name="connsiteY100" fmla="*/ 40015 h 176984"/>
                        <a:gd name="connsiteX101" fmla="*/ 154901 w 177009"/>
                        <a:gd name="connsiteY101" fmla="*/ 52684 h 176984"/>
                        <a:gd name="connsiteX102" fmla="*/ 147186 w 177009"/>
                        <a:gd name="connsiteY102" fmla="*/ 57922 h 176984"/>
                        <a:gd name="connsiteX103" fmla="*/ 144994 w 177009"/>
                        <a:gd name="connsiteY103" fmla="*/ 65352 h 176984"/>
                        <a:gd name="connsiteX104" fmla="*/ 149567 w 177009"/>
                        <a:gd name="connsiteY104" fmla="*/ 87450 h 176984"/>
                        <a:gd name="connsiteX105" fmla="*/ 154519 w 177009"/>
                        <a:gd name="connsiteY105" fmla="*/ 93355 h 176984"/>
                        <a:gd name="connsiteX106" fmla="*/ 163664 w 177009"/>
                        <a:gd name="connsiteY106" fmla="*/ 95070 h 176984"/>
                        <a:gd name="connsiteX107" fmla="*/ 160806 w 177009"/>
                        <a:gd name="connsiteY107" fmla="*/ 110119 h 1769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</a:cxnLst>
                      <a:rect l="l" t="t" r="r" b="b"/>
                      <a:pathLst>
                        <a:path w="177009" h="176984">
                          <a:moveTo>
                            <a:pt x="172046" y="84211"/>
                          </a:moveTo>
                          <a:lnTo>
                            <a:pt x="161568" y="82211"/>
                          </a:lnTo>
                          <a:cubicBezTo>
                            <a:pt x="161092" y="76496"/>
                            <a:pt x="159949" y="70876"/>
                            <a:pt x="158044" y="65352"/>
                          </a:cubicBezTo>
                          <a:lnTo>
                            <a:pt x="166902" y="59351"/>
                          </a:lnTo>
                          <a:cubicBezTo>
                            <a:pt x="169664" y="57446"/>
                            <a:pt x="170427" y="53636"/>
                            <a:pt x="168522" y="50778"/>
                          </a:cubicBezTo>
                          <a:lnTo>
                            <a:pt x="152996" y="27919"/>
                          </a:lnTo>
                          <a:cubicBezTo>
                            <a:pt x="152043" y="26585"/>
                            <a:pt x="150710" y="25633"/>
                            <a:pt x="149090" y="25347"/>
                          </a:cubicBezTo>
                          <a:cubicBezTo>
                            <a:pt x="147471" y="25061"/>
                            <a:pt x="145852" y="25347"/>
                            <a:pt x="144518" y="26299"/>
                          </a:cubicBezTo>
                          <a:lnTo>
                            <a:pt x="135660" y="32300"/>
                          </a:lnTo>
                          <a:cubicBezTo>
                            <a:pt x="131278" y="28585"/>
                            <a:pt x="126421" y="25442"/>
                            <a:pt x="121277" y="22870"/>
                          </a:cubicBezTo>
                          <a:lnTo>
                            <a:pt x="123278" y="12393"/>
                          </a:lnTo>
                          <a:cubicBezTo>
                            <a:pt x="123945" y="9059"/>
                            <a:pt x="121753" y="5820"/>
                            <a:pt x="118420" y="5249"/>
                          </a:cubicBezTo>
                          <a:lnTo>
                            <a:pt x="91273" y="106"/>
                          </a:lnTo>
                          <a:cubicBezTo>
                            <a:pt x="89654" y="-180"/>
                            <a:pt x="88035" y="106"/>
                            <a:pt x="86702" y="1058"/>
                          </a:cubicBezTo>
                          <a:cubicBezTo>
                            <a:pt x="85368" y="2011"/>
                            <a:pt x="84416" y="3344"/>
                            <a:pt x="84130" y="4963"/>
                          </a:cubicBezTo>
                          <a:lnTo>
                            <a:pt x="82130" y="15441"/>
                          </a:lnTo>
                          <a:cubicBezTo>
                            <a:pt x="76414" y="15917"/>
                            <a:pt x="70795" y="17060"/>
                            <a:pt x="65270" y="18965"/>
                          </a:cubicBezTo>
                          <a:lnTo>
                            <a:pt x="59269" y="10107"/>
                          </a:lnTo>
                          <a:cubicBezTo>
                            <a:pt x="58317" y="8773"/>
                            <a:pt x="56984" y="7821"/>
                            <a:pt x="55364" y="7535"/>
                          </a:cubicBezTo>
                          <a:cubicBezTo>
                            <a:pt x="53745" y="7249"/>
                            <a:pt x="52126" y="7535"/>
                            <a:pt x="50792" y="8487"/>
                          </a:cubicBezTo>
                          <a:lnTo>
                            <a:pt x="27932" y="24013"/>
                          </a:lnTo>
                          <a:cubicBezTo>
                            <a:pt x="26599" y="24966"/>
                            <a:pt x="25647" y="26395"/>
                            <a:pt x="25360" y="27919"/>
                          </a:cubicBezTo>
                          <a:cubicBezTo>
                            <a:pt x="25075" y="29538"/>
                            <a:pt x="25360" y="31157"/>
                            <a:pt x="26313" y="32491"/>
                          </a:cubicBezTo>
                          <a:lnTo>
                            <a:pt x="32314" y="41349"/>
                          </a:lnTo>
                          <a:cubicBezTo>
                            <a:pt x="28599" y="45730"/>
                            <a:pt x="25456" y="50588"/>
                            <a:pt x="22884" y="55732"/>
                          </a:cubicBezTo>
                          <a:lnTo>
                            <a:pt x="12407" y="53731"/>
                          </a:lnTo>
                          <a:cubicBezTo>
                            <a:pt x="10788" y="53445"/>
                            <a:pt x="9168" y="53731"/>
                            <a:pt x="7835" y="54684"/>
                          </a:cubicBezTo>
                          <a:cubicBezTo>
                            <a:pt x="6501" y="55636"/>
                            <a:pt x="5548" y="56970"/>
                            <a:pt x="5263" y="58589"/>
                          </a:cubicBezTo>
                          <a:lnTo>
                            <a:pt x="120" y="85735"/>
                          </a:lnTo>
                          <a:cubicBezTo>
                            <a:pt x="-547" y="89069"/>
                            <a:pt x="1643" y="92308"/>
                            <a:pt x="4977" y="92879"/>
                          </a:cubicBezTo>
                          <a:lnTo>
                            <a:pt x="15455" y="94879"/>
                          </a:lnTo>
                          <a:cubicBezTo>
                            <a:pt x="15931" y="100594"/>
                            <a:pt x="17074" y="106214"/>
                            <a:pt x="18979" y="111739"/>
                          </a:cubicBezTo>
                          <a:lnTo>
                            <a:pt x="10121" y="117739"/>
                          </a:lnTo>
                          <a:cubicBezTo>
                            <a:pt x="8787" y="118692"/>
                            <a:pt x="7835" y="120025"/>
                            <a:pt x="7549" y="121645"/>
                          </a:cubicBezTo>
                          <a:cubicBezTo>
                            <a:pt x="7263" y="123264"/>
                            <a:pt x="7549" y="124883"/>
                            <a:pt x="8502" y="126217"/>
                          </a:cubicBezTo>
                          <a:lnTo>
                            <a:pt x="24027" y="149077"/>
                          </a:lnTo>
                          <a:cubicBezTo>
                            <a:pt x="24980" y="150410"/>
                            <a:pt x="26313" y="151362"/>
                            <a:pt x="27932" y="151648"/>
                          </a:cubicBezTo>
                          <a:cubicBezTo>
                            <a:pt x="29552" y="151934"/>
                            <a:pt x="31171" y="151648"/>
                            <a:pt x="32504" y="150696"/>
                          </a:cubicBezTo>
                          <a:lnTo>
                            <a:pt x="41362" y="144695"/>
                          </a:lnTo>
                          <a:cubicBezTo>
                            <a:pt x="45744" y="148410"/>
                            <a:pt x="50602" y="151553"/>
                            <a:pt x="55745" y="154125"/>
                          </a:cubicBezTo>
                          <a:lnTo>
                            <a:pt x="53745" y="164602"/>
                          </a:lnTo>
                          <a:cubicBezTo>
                            <a:pt x="53079" y="167936"/>
                            <a:pt x="55269" y="171175"/>
                            <a:pt x="58603" y="171746"/>
                          </a:cubicBezTo>
                          <a:lnTo>
                            <a:pt x="85749" y="176890"/>
                          </a:lnTo>
                          <a:cubicBezTo>
                            <a:pt x="86130" y="176985"/>
                            <a:pt x="86511" y="176985"/>
                            <a:pt x="86892" y="176985"/>
                          </a:cubicBezTo>
                          <a:cubicBezTo>
                            <a:pt x="89750" y="176985"/>
                            <a:pt x="92322" y="174889"/>
                            <a:pt x="92893" y="172032"/>
                          </a:cubicBezTo>
                          <a:lnTo>
                            <a:pt x="94893" y="161554"/>
                          </a:lnTo>
                          <a:cubicBezTo>
                            <a:pt x="100608" y="161078"/>
                            <a:pt x="106228" y="159935"/>
                            <a:pt x="111752" y="158030"/>
                          </a:cubicBezTo>
                          <a:lnTo>
                            <a:pt x="117753" y="166888"/>
                          </a:lnTo>
                          <a:cubicBezTo>
                            <a:pt x="118705" y="168222"/>
                            <a:pt x="120039" y="169174"/>
                            <a:pt x="121658" y="169460"/>
                          </a:cubicBezTo>
                          <a:cubicBezTo>
                            <a:pt x="123278" y="169746"/>
                            <a:pt x="124897" y="169460"/>
                            <a:pt x="126230" y="168508"/>
                          </a:cubicBezTo>
                          <a:lnTo>
                            <a:pt x="149090" y="152982"/>
                          </a:lnTo>
                          <a:cubicBezTo>
                            <a:pt x="151853" y="151077"/>
                            <a:pt x="152614" y="147267"/>
                            <a:pt x="150710" y="144504"/>
                          </a:cubicBezTo>
                          <a:lnTo>
                            <a:pt x="144709" y="135646"/>
                          </a:lnTo>
                          <a:cubicBezTo>
                            <a:pt x="148423" y="131265"/>
                            <a:pt x="151567" y="126407"/>
                            <a:pt x="154139" y="121264"/>
                          </a:cubicBezTo>
                          <a:lnTo>
                            <a:pt x="164616" y="123264"/>
                          </a:lnTo>
                          <a:cubicBezTo>
                            <a:pt x="167950" y="123931"/>
                            <a:pt x="171188" y="121740"/>
                            <a:pt x="171760" y="118406"/>
                          </a:cubicBezTo>
                          <a:lnTo>
                            <a:pt x="176904" y="91260"/>
                          </a:lnTo>
                          <a:cubicBezTo>
                            <a:pt x="177189" y="89641"/>
                            <a:pt x="176904" y="88021"/>
                            <a:pt x="175951" y="86688"/>
                          </a:cubicBezTo>
                          <a:cubicBezTo>
                            <a:pt x="174998" y="85450"/>
                            <a:pt x="173665" y="84497"/>
                            <a:pt x="172046" y="84211"/>
                          </a:cubicBezTo>
                          <a:close/>
                          <a:moveTo>
                            <a:pt x="160806" y="110119"/>
                          </a:moveTo>
                          <a:lnTo>
                            <a:pt x="151662" y="108405"/>
                          </a:lnTo>
                          <a:cubicBezTo>
                            <a:pt x="148805" y="107833"/>
                            <a:pt x="145947" y="109357"/>
                            <a:pt x="144804" y="112120"/>
                          </a:cubicBezTo>
                          <a:cubicBezTo>
                            <a:pt x="141852" y="119168"/>
                            <a:pt x="137755" y="125454"/>
                            <a:pt x="132421" y="130979"/>
                          </a:cubicBezTo>
                          <a:cubicBezTo>
                            <a:pt x="130422" y="133075"/>
                            <a:pt x="130135" y="136313"/>
                            <a:pt x="131755" y="138694"/>
                          </a:cubicBezTo>
                          <a:lnTo>
                            <a:pt x="136994" y="146410"/>
                          </a:lnTo>
                          <a:lnTo>
                            <a:pt x="124325" y="154982"/>
                          </a:lnTo>
                          <a:lnTo>
                            <a:pt x="119087" y="147267"/>
                          </a:lnTo>
                          <a:cubicBezTo>
                            <a:pt x="117467" y="144886"/>
                            <a:pt x="114324" y="143933"/>
                            <a:pt x="111657" y="145076"/>
                          </a:cubicBezTo>
                          <a:cubicBezTo>
                            <a:pt x="104609" y="148029"/>
                            <a:pt x="97179" y="149553"/>
                            <a:pt x="89559" y="149648"/>
                          </a:cubicBezTo>
                          <a:cubicBezTo>
                            <a:pt x="86702" y="149648"/>
                            <a:pt x="84225" y="151744"/>
                            <a:pt x="83653" y="154601"/>
                          </a:cubicBezTo>
                          <a:lnTo>
                            <a:pt x="81939" y="163745"/>
                          </a:lnTo>
                          <a:lnTo>
                            <a:pt x="66889" y="160887"/>
                          </a:lnTo>
                          <a:lnTo>
                            <a:pt x="68604" y="151744"/>
                          </a:lnTo>
                          <a:cubicBezTo>
                            <a:pt x="69176" y="148886"/>
                            <a:pt x="67652" y="146028"/>
                            <a:pt x="64889" y="144886"/>
                          </a:cubicBezTo>
                          <a:cubicBezTo>
                            <a:pt x="57841" y="141933"/>
                            <a:pt x="51554" y="137837"/>
                            <a:pt x="46030" y="132503"/>
                          </a:cubicBezTo>
                          <a:cubicBezTo>
                            <a:pt x="43934" y="130503"/>
                            <a:pt x="40696" y="130217"/>
                            <a:pt x="38314" y="131836"/>
                          </a:cubicBezTo>
                          <a:lnTo>
                            <a:pt x="30599" y="137075"/>
                          </a:lnTo>
                          <a:lnTo>
                            <a:pt x="22027" y="124407"/>
                          </a:lnTo>
                          <a:lnTo>
                            <a:pt x="29742" y="119168"/>
                          </a:lnTo>
                          <a:cubicBezTo>
                            <a:pt x="32123" y="117549"/>
                            <a:pt x="33076" y="114406"/>
                            <a:pt x="31933" y="111739"/>
                          </a:cubicBezTo>
                          <a:cubicBezTo>
                            <a:pt x="28980" y="104690"/>
                            <a:pt x="27456" y="97261"/>
                            <a:pt x="27361" y="89641"/>
                          </a:cubicBezTo>
                          <a:cubicBezTo>
                            <a:pt x="27266" y="86688"/>
                            <a:pt x="25265" y="84211"/>
                            <a:pt x="22408" y="83735"/>
                          </a:cubicBezTo>
                          <a:lnTo>
                            <a:pt x="13264" y="82020"/>
                          </a:lnTo>
                          <a:lnTo>
                            <a:pt x="16122" y="66971"/>
                          </a:lnTo>
                          <a:lnTo>
                            <a:pt x="25265" y="68686"/>
                          </a:lnTo>
                          <a:cubicBezTo>
                            <a:pt x="28123" y="69257"/>
                            <a:pt x="30980" y="67733"/>
                            <a:pt x="32123" y="64971"/>
                          </a:cubicBezTo>
                          <a:cubicBezTo>
                            <a:pt x="35076" y="57922"/>
                            <a:pt x="39172" y="51636"/>
                            <a:pt x="44506" y="46111"/>
                          </a:cubicBezTo>
                          <a:cubicBezTo>
                            <a:pt x="46506" y="44016"/>
                            <a:pt x="46792" y="40777"/>
                            <a:pt x="45173" y="38396"/>
                          </a:cubicBezTo>
                          <a:lnTo>
                            <a:pt x="39934" y="30681"/>
                          </a:lnTo>
                          <a:lnTo>
                            <a:pt x="52602" y="22108"/>
                          </a:lnTo>
                          <a:lnTo>
                            <a:pt x="57841" y="29824"/>
                          </a:lnTo>
                          <a:cubicBezTo>
                            <a:pt x="59460" y="32205"/>
                            <a:pt x="62604" y="33157"/>
                            <a:pt x="65270" y="32014"/>
                          </a:cubicBezTo>
                          <a:cubicBezTo>
                            <a:pt x="72319" y="29062"/>
                            <a:pt x="79748" y="27537"/>
                            <a:pt x="87368" y="27442"/>
                          </a:cubicBezTo>
                          <a:cubicBezTo>
                            <a:pt x="90321" y="27442"/>
                            <a:pt x="92798" y="25347"/>
                            <a:pt x="93274" y="22489"/>
                          </a:cubicBezTo>
                          <a:lnTo>
                            <a:pt x="94988" y="13345"/>
                          </a:lnTo>
                          <a:lnTo>
                            <a:pt x="110038" y="16203"/>
                          </a:lnTo>
                          <a:lnTo>
                            <a:pt x="108323" y="25347"/>
                          </a:lnTo>
                          <a:cubicBezTo>
                            <a:pt x="107752" y="28204"/>
                            <a:pt x="109276" y="31062"/>
                            <a:pt x="112038" y="32205"/>
                          </a:cubicBezTo>
                          <a:cubicBezTo>
                            <a:pt x="119087" y="35158"/>
                            <a:pt x="125373" y="39253"/>
                            <a:pt x="130898" y="44587"/>
                          </a:cubicBezTo>
                          <a:cubicBezTo>
                            <a:pt x="132993" y="46587"/>
                            <a:pt x="136232" y="46873"/>
                            <a:pt x="138613" y="45254"/>
                          </a:cubicBezTo>
                          <a:lnTo>
                            <a:pt x="146328" y="40015"/>
                          </a:lnTo>
                          <a:lnTo>
                            <a:pt x="154901" y="52684"/>
                          </a:lnTo>
                          <a:lnTo>
                            <a:pt x="147186" y="57922"/>
                          </a:lnTo>
                          <a:cubicBezTo>
                            <a:pt x="144804" y="59542"/>
                            <a:pt x="143852" y="62685"/>
                            <a:pt x="144994" y="65352"/>
                          </a:cubicBezTo>
                          <a:cubicBezTo>
                            <a:pt x="147947" y="72400"/>
                            <a:pt x="149472" y="79830"/>
                            <a:pt x="149567" y="87450"/>
                          </a:cubicBezTo>
                          <a:cubicBezTo>
                            <a:pt x="149662" y="90307"/>
                            <a:pt x="151662" y="92784"/>
                            <a:pt x="154519" y="93355"/>
                          </a:cubicBezTo>
                          <a:lnTo>
                            <a:pt x="163664" y="95070"/>
                          </a:lnTo>
                          <a:lnTo>
                            <a:pt x="160806" y="110119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6" name="Freeform: Shape 275">
                      <a:extLst>
                        <a:ext uri="{FF2B5EF4-FFF2-40B4-BE49-F238E27FC236}">
                          <a16:creationId xmlns:a16="http://schemas.microsoft.com/office/drawing/2014/main" id="{244F07BF-BF3B-4FFB-92A8-4D0F976CC8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44276" y="4420332"/>
                      <a:ext cx="88259" cy="88230"/>
                    </a:xfrm>
                    <a:custGeom>
                      <a:avLst/>
                      <a:gdLst>
                        <a:gd name="connsiteX0" fmla="*/ 52417 w 88259"/>
                        <a:gd name="connsiteY0" fmla="*/ 791 h 88230"/>
                        <a:gd name="connsiteX1" fmla="*/ 19365 w 88259"/>
                        <a:gd name="connsiteY1" fmla="*/ 7649 h 88230"/>
                        <a:gd name="connsiteX2" fmla="*/ 791 w 88259"/>
                        <a:gd name="connsiteY2" fmla="*/ 35843 h 88230"/>
                        <a:gd name="connsiteX3" fmla="*/ 7649 w 88259"/>
                        <a:gd name="connsiteY3" fmla="*/ 68895 h 88230"/>
                        <a:gd name="connsiteX4" fmla="*/ 35843 w 88259"/>
                        <a:gd name="connsiteY4" fmla="*/ 87469 h 88230"/>
                        <a:gd name="connsiteX5" fmla="*/ 35843 w 88259"/>
                        <a:gd name="connsiteY5" fmla="*/ 87469 h 88230"/>
                        <a:gd name="connsiteX6" fmla="*/ 44130 w 88259"/>
                        <a:gd name="connsiteY6" fmla="*/ 88231 h 88230"/>
                        <a:gd name="connsiteX7" fmla="*/ 87468 w 88259"/>
                        <a:gd name="connsiteY7" fmla="*/ 52417 h 88230"/>
                        <a:gd name="connsiteX8" fmla="*/ 52417 w 88259"/>
                        <a:gd name="connsiteY8" fmla="*/ 791 h 88230"/>
                        <a:gd name="connsiteX9" fmla="*/ 75467 w 88259"/>
                        <a:gd name="connsiteY9" fmla="*/ 50035 h 88230"/>
                        <a:gd name="connsiteX10" fmla="*/ 62132 w 88259"/>
                        <a:gd name="connsiteY10" fmla="*/ 70419 h 88230"/>
                        <a:gd name="connsiteX11" fmla="*/ 38224 w 88259"/>
                        <a:gd name="connsiteY11" fmla="*/ 75372 h 88230"/>
                        <a:gd name="connsiteX12" fmla="*/ 38224 w 88259"/>
                        <a:gd name="connsiteY12" fmla="*/ 75372 h 88230"/>
                        <a:gd name="connsiteX13" fmla="*/ 17841 w 88259"/>
                        <a:gd name="connsiteY13" fmla="*/ 62037 h 88230"/>
                        <a:gd name="connsiteX14" fmla="*/ 12888 w 88259"/>
                        <a:gd name="connsiteY14" fmla="*/ 38129 h 88230"/>
                        <a:gd name="connsiteX15" fmla="*/ 26223 w 88259"/>
                        <a:gd name="connsiteY15" fmla="*/ 17746 h 88230"/>
                        <a:gd name="connsiteX16" fmla="*/ 44034 w 88259"/>
                        <a:gd name="connsiteY16" fmla="*/ 12221 h 88230"/>
                        <a:gd name="connsiteX17" fmla="*/ 50035 w 88259"/>
                        <a:gd name="connsiteY17" fmla="*/ 12793 h 88230"/>
                        <a:gd name="connsiteX18" fmla="*/ 75467 w 88259"/>
                        <a:gd name="connsiteY18" fmla="*/ 50035 h 88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88259" h="88230">
                          <a:moveTo>
                            <a:pt x="52417" y="791"/>
                          </a:moveTo>
                          <a:cubicBezTo>
                            <a:pt x="40796" y="-1400"/>
                            <a:pt x="29081" y="982"/>
                            <a:pt x="19365" y="7649"/>
                          </a:cubicBezTo>
                          <a:cubicBezTo>
                            <a:pt x="9649" y="14317"/>
                            <a:pt x="3077" y="24318"/>
                            <a:pt x="791" y="35843"/>
                          </a:cubicBezTo>
                          <a:cubicBezTo>
                            <a:pt x="-1399" y="47464"/>
                            <a:pt x="982" y="59180"/>
                            <a:pt x="7649" y="68895"/>
                          </a:cubicBezTo>
                          <a:cubicBezTo>
                            <a:pt x="14317" y="78610"/>
                            <a:pt x="24318" y="85183"/>
                            <a:pt x="35843" y="87469"/>
                          </a:cubicBezTo>
                          <a:lnTo>
                            <a:pt x="35843" y="87469"/>
                          </a:lnTo>
                          <a:cubicBezTo>
                            <a:pt x="38606" y="88040"/>
                            <a:pt x="41368" y="88231"/>
                            <a:pt x="44130" y="88231"/>
                          </a:cubicBezTo>
                          <a:cubicBezTo>
                            <a:pt x="64894" y="88231"/>
                            <a:pt x="83373" y="73467"/>
                            <a:pt x="87468" y="52417"/>
                          </a:cubicBezTo>
                          <a:cubicBezTo>
                            <a:pt x="92041" y="28509"/>
                            <a:pt x="76324" y="5363"/>
                            <a:pt x="52417" y="791"/>
                          </a:cubicBezTo>
                          <a:close/>
                          <a:moveTo>
                            <a:pt x="75467" y="50035"/>
                          </a:moveTo>
                          <a:cubicBezTo>
                            <a:pt x="73848" y="58417"/>
                            <a:pt x="69085" y="65657"/>
                            <a:pt x="62132" y="70419"/>
                          </a:cubicBezTo>
                          <a:cubicBezTo>
                            <a:pt x="55084" y="75182"/>
                            <a:pt x="46606" y="76991"/>
                            <a:pt x="38224" y="75372"/>
                          </a:cubicBezTo>
                          <a:lnTo>
                            <a:pt x="38224" y="75372"/>
                          </a:lnTo>
                          <a:cubicBezTo>
                            <a:pt x="29842" y="73753"/>
                            <a:pt x="22603" y="68990"/>
                            <a:pt x="17841" y="62037"/>
                          </a:cubicBezTo>
                          <a:cubicBezTo>
                            <a:pt x="13078" y="54989"/>
                            <a:pt x="11268" y="46511"/>
                            <a:pt x="12888" y="38129"/>
                          </a:cubicBezTo>
                          <a:cubicBezTo>
                            <a:pt x="14507" y="29747"/>
                            <a:pt x="19270" y="22508"/>
                            <a:pt x="26223" y="17746"/>
                          </a:cubicBezTo>
                          <a:cubicBezTo>
                            <a:pt x="31557" y="14126"/>
                            <a:pt x="37748" y="12221"/>
                            <a:pt x="44034" y="12221"/>
                          </a:cubicBezTo>
                          <a:cubicBezTo>
                            <a:pt x="46035" y="12221"/>
                            <a:pt x="48035" y="12412"/>
                            <a:pt x="50035" y="12793"/>
                          </a:cubicBezTo>
                          <a:cubicBezTo>
                            <a:pt x="67371" y="16126"/>
                            <a:pt x="78706" y="32795"/>
                            <a:pt x="75467" y="50035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7" name="Freeform: Shape 276">
                      <a:extLst>
                        <a:ext uri="{FF2B5EF4-FFF2-40B4-BE49-F238E27FC236}">
                          <a16:creationId xmlns:a16="http://schemas.microsoft.com/office/drawing/2014/main" id="{46328F48-230F-4077-B8A8-31F8307BB7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88991" y="4311821"/>
                      <a:ext cx="133369" cy="133210"/>
                    </a:xfrm>
                    <a:custGeom>
                      <a:avLst/>
                      <a:gdLst>
                        <a:gd name="connsiteX0" fmla="*/ 59398 w 133369"/>
                        <a:gd name="connsiteY0" fmla="*/ 121304 h 133210"/>
                        <a:gd name="connsiteX1" fmla="*/ 60541 w 133369"/>
                        <a:gd name="connsiteY1" fmla="*/ 129210 h 133210"/>
                        <a:gd name="connsiteX2" fmla="*/ 62351 w 133369"/>
                        <a:gd name="connsiteY2" fmla="*/ 132258 h 133210"/>
                        <a:gd name="connsiteX3" fmla="*/ 65113 w 133369"/>
                        <a:gd name="connsiteY3" fmla="*/ 133210 h 133210"/>
                        <a:gd name="connsiteX4" fmla="*/ 65780 w 133369"/>
                        <a:gd name="connsiteY4" fmla="*/ 133210 h 133210"/>
                        <a:gd name="connsiteX5" fmla="*/ 86354 w 133369"/>
                        <a:gd name="connsiteY5" fmla="*/ 130257 h 133210"/>
                        <a:gd name="connsiteX6" fmla="*/ 90259 w 133369"/>
                        <a:gd name="connsiteY6" fmla="*/ 125019 h 133210"/>
                        <a:gd name="connsiteX7" fmla="*/ 89116 w 133369"/>
                        <a:gd name="connsiteY7" fmla="*/ 117113 h 133210"/>
                        <a:gd name="connsiteX8" fmla="*/ 100260 w 133369"/>
                        <a:gd name="connsiteY8" fmla="*/ 110541 h 133210"/>
                        <a:gd name="connsiteX9" fmla="*/ 106642 w 133369"/>
                        <a:gd name="connsiteY9" fmla="*/ 115303 h 133210"/>
                        <a:gd name="connsiteX10" fmla="*/ 113119 w 133369"/>
                        <a:gd name="connsiteY10" fmla="*/ 114351 h 133210"/>
                        <a:gd name="connsiteX11" fmla="*/ 125597 w 133369"/>
                        <a:gd name="connsiteY11" fmla="*/ 97777 h 133210"/>
                        <a:gd name="connsiteX12" fmla="*/ 124644 w 133369"/>
                        <a:gd name="connsiteY12" fmla="*/ 91300 h 133210"/>
                        <a:gd name="connsiteX13" fmla="*/ 118263 w 133369"/>
                        <a:gd name="connsiteY13" fmla="*/ 86538 h 133210"/>
                        <a:gd name="connsiteX14" fmla="*/ 121501 w 133369"/>
                        <a:gd name="connsiteY14" fmla="*/ 73965 h 133210"/>
                        <a:gd name="connsiteX15" fmla="*/ 129407 w 133369"/>
                        <a:gd name="connsiteY15" fmla="*/ 72822 h 133210"/>
                        <a:gd name="connsiteX16" fmla="*/ 132455 w 133369"/>
                        <a:gd name="connsiteY16" fmla="*/ 71012 h 133210"/>
                        <a:gd name="connsiteX17" fmla="*/ 133312 w 133369"/>
                        <a:gd name="connsiteY17" fmla="*/ 67583 h 133210"/>
                        <a:gd name="connsiteX18" fmla="*/ 130359 w 133369"/>
                        <a:gd name="connsiteY18" fmla="*/ 47009 h 133210"/>
                        <a:gd name="connsiteX19" fmla="*/ 125121 w 133369"/>
                        <a:gd name="connsiteY19" fmla="*/ 43104 h 133210"/>
                        <a:gd name="connsiteX20" fmla="*/ 117215 w 133369"/>
                        <a:gd name="connsiteY20" fmla="*/ 44247 h 133210"/>
                        <a:gd name="connsiteX21" fmla="*/ 110642 w 133369"/>
                        <a:gd name="connsiteY21" fmla="*/ 33103 h 133210"/>
                        <a:gd name="connsiteX22" fmla="*/ 115405 w 133369"/>
                        <a:gd name="connsiteY22" fmla="*/ 26721 h 133210"/>
                        <a:gd name="connsiteX23" fmla="*/ 116262 w 133369"/>
                        <a:gd name="connsiteY23" fmla="*/ 23292 h 133210"/>
                        <a:gd name="connsiteX24" fmla="*/ 114453 w 133369"/>
                        <a:gd name="connsiteY24" fmla="*/ 20244 h 133210"/>
                        <a:gd name="connsiteX25" fmla="*/ 97784 w 133369"/>
                        <a:gd name="connsiteY25" fmla="*/ 7766 h 133210"/>
                        <a:gd name="connsiteX26" fmla="*/ 94355 w 133369"/>
                        <a:gd name="connsiteY26" fmla="*/ 6909 h 133210"/>
                        <a:gd name="connsiteX27" fmla="*/ 91307 w 133369"/>
                        <a:gd name="connsiteY27" fmla="*/ 8719 h 133210"/>
                        <a:gd name="connsiteX28" fmla="*/ 86544 w 133369"/>
                        <a:gd name="connsiteY28" fmla="*/ 15100 h 133210"/>
                        <a:gd name="connsiteX29" fmla="*/ 73971 w 133369"/>
                        <a:gd name="connsiteY29" fmla="*/ 11862 h 133210"/>
                        <a:gd name="connsiteX30" fmla="*/ 72828 w 133369"/>
                        <a:gd name="connsiteY30" fmla="*/ 3956 h 133210"/>
                        <a:gd name="connsiteX31" fmla="*/ 67590 w 133369"/>
                        <a:gd name="connsiteY31" fmla="*/ 51 h 133210"/>
                        <a:gd name="connsiteX32" fmla="*/ 47015 w 133369"/>
                        <a:gd name="connsiteY32" fmla="*/ 3003 h 133210"/>
                        <a:gd name="connsiteX33" fmla="*/ 43967 w 133369"/>
                        <a:gd name="connsiteY33" fmla="*/ 4813 h 133210"/>
                        <a:gd name="connsiteX34" fmla="*/ 43110 w 133369"/>
                        <a:gd name="connsiteY34" fmla="*/ 8242 h 133210"/>
                        <a:gd name="connsiteX35" fmla="*/ 44253 w 133369"/>
                        <a:gd name="connsiteY35" fmla="*/ 16148 h 133210"/>
                        <a:gd name="connsiteX36" fmla="*/ 33109 w 133369"/>
                        <a:gd name="connsiteY36" fmla="*/ 22720 h 133210"/>
                        <a:gd name="connsiteX37" fmla="*/ 26727 w 133369"/>
                        <a:gd name="connsiteY37" fmla="*/ 17958 h 133210"/>
                        <a:gd name="connsiteX38" fmla="*/ 23298 w 133369"/>
                        <a:gd name="connsiteY38" fmla="*/ 17101 h 133210"/>
                        <a:gd name="connsiteX39" fmla="*/ 20250 w 133369"/>
                        <a:gd name="connsiteY39" fmla="*/ 18910 h 133210"/>
                        <a:gd name="connsiteX40" fmla="*/ 7772 w 133369"/>
                        <a:gd name="connsiteY40" fmla="*/ 35484 h 133210"/>
                        <a:gd name="connsiteX41" fmla="*/ 6916 w 133369"/>
                        <a:gd name="connsiteY41" fmla="*/ 38913 h 133210"/>
                        <a:gd name="connsiteX42" fmla="*/ 8725 w 133369"/>
                        <a:gd name="connsiteY42" fmla="*/ 41961 h 133210"/>
                        <a:gd name="connsiteX43" fmla="*/ 15107 w 133369"/>
                        <a:gd name="connsiteY43" fmla="*/ 46723 h 133210"/>
                        <a:gd name="connsiteX44" fmla="*/ 11868 w 133369"/>
                        <a:gd name="connsiteY44" fmla="*/ 59201 h 133210"/>
                        <a:gd name="connsiteX45" fmla="*/ 3963 w 133369"/>
                        <a:gd name="connsiteY45" fmla="*/ 60344 h 133210"/>
                        <a:gd name="connsiteX46" fmla="*/ 915 w 133369"/>
                        <a:gd name="connsiteY46" fmla="*/ 62154 h 133210"/>
                        <a:gd name="connsiteX47" fmla="*/ 57 w 133369"/>
                        <a:gd name="connsiteY47" fmla="*/ 65583 h 133210"/>
                        <a:gd name="connsiteX48" fmla="*/ 3010 w 133369"/>
                        <a:gd name="connsiteY48" fmla="*/ 86157 h 133210"/>
                        <a:gd name="connsiteX49" fmla="*/ 8249 w 133369"/>
                        <a:gd name="connsiteY49" fmla="*/ 90062 h 133210"/>
                        <a:gd name="connsiteX50" fmla="*/ 16154 w 133369"/>
                        <a:gd name="connsiteY50" fmla="*/ 88919 h 133210"/>
                        <a:gd name="connsiteX51" fmla="*/ 22727 w 133369"/>
                        <a:gd name="connsiteY51" fmla="*/ 100063 h 133210"/>
                        <a:gd name="connsiteX52" fmla="*/ 17964 w 133369"/>
                        <a:gd name="connsiteY52" fmla="*/ 106445 h 133210"/>
                        <a:gd name="connsiteX53" fmla="*/ 17107 w 133369"/>
                        <a:gd name="connsiteY53" fmla="*/ 109874 h 133210"/>
                        <a:gd name="connsiteX54" fmla="*/ 18917 w 133369"/>
                        <a:gd name="connsiteY54" fmla="*/ 112922 h 133210"/>
                        <a:gd name="connsiteX55" fmla="*/ 35491 w 133369"/>
                        <a:gd name="connsiteY55" fmla="*/ 125400 h 133210"/>
                        <a:gd name="connsiteX56" fmla="*/ 41967 w 133369"/>
                        <a:gd name="connsiteY56" fmla="*/ 124447 h 133210"/>
                        <a:gd name="connsiteX57" fmla="*/ 46730 w 133369"/>
                        <a:gd name="connsiteY57" fmla="*/ 118065 h 133210"/>
                        <a:gd name="connsiteX58" fmla="*/ 59398 w 133369"/>
                        <a:gd name="connsiteY58" fmla="*/ 121304 h 133210"/>
                        <a:gd name="connsiteX59" fmla="*/ 41681 w 133369"/>
                        <a:gd name="connsiteY59" fmla="*/ 109588 h 133210"/>
                        <a:gd name="connsiteX60" fmla="*/ 37490 w 133369"/>
                        <a:gd name="connsiteY60" fmla="*/ 115208 h 133210"/>
                        <a:gd name="connsiteX61" fmla="*/ 28251 w 133369"/>
                        <a:gd name="connsiteY61" fmla="*/ 108255 h 133210"/>
                        <a:gd name="connsiteX62" fmla="*/ 32442 w 133369"/>
                        <a:gd name="connsiteY62" fmla="*/ 102635 h 133210"/>
                        <a:gd name="connsiteX63" fmla="*/ 32252 w 133369"/>
                        <a:gd name="connsiteY63" fmla="*/ 96825 h 133210"/>
                        <a:gd name="connsiteX64" fmla="*/ 23584 w 133369"/>
                        <a:gd name="connsiteY64" fmla="*/ 82252 h 133210"/>
                        <a:gd name="connsiteX65" fmla="*/ 18631 w 133369"/>
                        <a:gd name="connsiteY65" fmla="*/ 79299 h 133210"/>
                        <a:gd name="connsiteX66" fmla="*/ 11678 w 133369"/>
                        <a:gd name="connsiteY66" fmla="*/ 80251 h 133210"/>
                        <a:gd name="connsiteX67" fmla="*/ 10058 w 133369"/>
                        <a:gd name="connsiteY67" fmla="*/ 68821 h 133210"/>
                        <a:gd name="connsiteX68" fmla="*/ 17012 w 133369"/>
                        <a:gd name="connsiteY68" fmla="*/ 67869 h 133210"/>
                        <a:gd name="connsiteX69" fmla="*/ 20917 w 133369"/>
                        <a:gd name="connsiteY69" fmla="*/ 63582 h 133210"/>
                        <a:gd name="connsiteX70" fmla="*/ 25108 w 133369"/>
                        <a:gd name="connsiteY70" fmla="*/ 47104 h 133210"/>
                        <a:gd name="connsiteX71" fmla="*/ 23679 w 133369"/>
                        <a:gd name="connsiteY71" fmla="*/ 41485 h 133210"/>
                        <a:gd name="connsiteX72" fmla="*/ 18060 w 133369"/>
                        <a:gd name="connsiteY72" fmla="*/ 37294 h 133210"/>
                        <a:gd name="connsiteX73" fmla="*/ 24917 w 133369"/>
                        <a:gd name="connsiteY73" fmla="*/ 28054 h 133210"/>
                        <a:gd name="connsiteX74" fmla="*/ 30537 w 133369"/>
                        <a:gd name="connsiteY74" fmla="*/ 32245 h 133210"/>
                        <a:gd name="connsiteX75" fmla="*/ 36347 w 133369"/>
                        <a:gd name="connsiteY75" fmla="*/ 32055 h 133210"/>
                        <a:gd name="connsiteX76" fmla="*/ 50921 w 133369"/>
                        <a:gd name="connsiteY76" fmla="*/ 23387 h 133210"/>
                        <a:gd name="connsiteX77" fmla="*/ 53874 w 133369"/>
                        <a:gd name="connsiteY77" fmla="*/ 18434 h 133210"/>
                        <a:gd name="connsiteX78" fmla="*/ 52921 w 133369"/>
                        <a:gd name="connsiteY78" fmla="*/ 11481 h 133210"/>
                        <a:gd name="connsiteX79" fmla="*/ 64351 w 133369"/>
                        <a:gd name="connsiteY79" fmla="*/ 9862 h 133210"/>
                        <a:gd name="connsiteX80" fmla="*/ 65304 w 133369"/>
                        <a:gd name="connsiteY80" fmla="*/ 16815 h 133210"/>
                        <a:gd name="connsiteX81" fmla="*/ 69590 w 133369"/>
                        <a:gd name="connsiteY81" fmla="*/ 20720 h 133210"/>
                        <a:gd name="connsiteX82" fmla="*/ 86068 w 133369"/>
                        <a:gd name="connsiteY82" fmla="*/ 24911 h 133210"/>
                        <a:gd name="connsiteX83" fmla="*/ 91688 w 133369"/>
                        <a:gd name="connsiteY83" fmla="*/ 23482 h 133210"/>
                        <a:gd name="connsiteX84" fmla="*/ 95879 w 133369"/>
                        <a:gd name="connsiteY84" fmla="*/ 17862 h 133210"/>
                        <a:gd name="connsiteX85" fmla="*/ 105118 w 133369"/>
                        <a:gd name="connsiteY85" fmla="*/ 24720 h 133210"/>
                        <a:gd name="connsiteX86" fmla="*/ 100927 w 133369"/>
                        <a:gd name="connsiteY86" fmla="*/ 30340 h 133210"/>
                        <a:gd name="connsiteX87" fmla="*/ 101117 w 133369"/>
                        <a:gd name="connsiteY87" fmla="*/ 36151 h 133210"/>
                        <a:gd name="connsiteX88" fmla="*/ 109785 w 133369"/>
                        <a:gd name="connsiteY88" fmla="*/ 50724 h 133210"/>
                        <a:gd name="connsiteX89" fmla="*/ 114739 w 133369"/>
                        <a:gd name="connsiteY89" fmla="*/ 53677 h 133210"/>
                        <a:gd name="connsiteX90" fmla="*/ 121692 w 133369"/>
                        <a:gd name="connsiteY90" fmla="*/ 52724 h 133210"/>
                        <a:gd name="connsiteX91" fmla="*/ 123311 w 133369"/>
                        <a:gd name="connsiteY91" fmla="*/ 64154 h 133210"/>
                        <a:gd name="connsiteX92" fmla="*/ 116358 w 133369"/>
                        <a:gd name="connsiteY92" fmla="*/ 65106 h 133210"/>
                        <a:gd name="connsiteX93" fmla="*/ 112452 w 133369"/>
                        <a:gd name="connsiteY93" fmla="*/ 69393 h 133210"/>
                        <a:gd name="connsiteX94" fmla="*/ 108261 w 133369"/>
                        <a:gd name="connsiteY94" fmla="*/ 85871 h 133210"/>
                        <a:gd name="connsiteX95" fmla="*/ 109690 w 133369"/>
                        <a:gd name="connsiteY95" fmla="*/ 91491 h 133210"/>
                        <a:gd name="connsiteX96" fmla="*/ 115310 w 133369"/>
                        <a:gd name="connsiteY96" fmla="*/ 95682 h 133210"/>
                        <a:gd name="connsiteX97" fmla="*/ 108452 w 133369"/>
                        <a:gd name="connsiteY97" fmla="*/ 104921 h 133210"/>
                        <a:gd name="connsiteX98" fmla="*/ 102832 w 133369"/>
                        <a:gd name="connsiteY98" fmla="*/ 100730 h 133210"/>
                        <a:gd name="connsiteX99" fmla="*/ 97022 w 133369"/>
                        <a:gd name="connsiteY99" fmla="*/ 100920 h 133210"/>
                        <a:gd name="connsiteX100" fmla="*/ 82449 w 133369"/>
                        <a:gd name="connsiteY100" fmla="*/ 109588 h 133210"/>
                        <a:gd name="connsiteX101" fmla="*/ 79496 w 133369"/>
                        <a:gd name="connsiteY101" fmla="*/ 114541 h 133210"/>
                        <a:gd name="connsiteX102" fmla="*/ 80448 w 133369"/>
                        <a:gd name="connsiteY102" fmla="*/ 121495 h 133210"/>
                        <a:gd name="connsiteX103" fmla="*/ 69018 w 133369"/>
                        <a:gd name="connsiteY103" fmla="*/ 123114 h 133210"/>
                        <a:gd name="connsiteX104" fmla="*/ 68066 w 133369"/>
                        <a:gd name="connsiteY104" fmla="*/ 116161 h 133210"/>
                        <a:gd name="connsiteX105" fmla="*/ 63779 w 133369"/>
                        <a:gd name="connsiteY105" fmla="*/ 112160 h 133210"/>
                        <a:gd name="connsiteX106" fmla="*/ 47301 w 133369"/>
                        <a:gd name="connsiteY106" fmla="*/ 107969 h 133210"/>
                        <a:gd name="connsiteX107" fmla="*/ 45396 w 133369"/>
                        <a:gd name="connsiteY107" fmla="*/ 107493 h 133210"/>
                        <a:gd name="connsiteX108" fmla="*/ 41681 w 133369"/>
                        <a:gd name="connsiteY108" fmla="*/ 109588 h 1332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</a:cxnLst>
                      <a:rect l="l" t="t" r="r" b="b"/>
                      <a:pathLst>
                        <a:path w="133369" h="133210">
                          <a:moveTo>
                            <a:pt x="59398" y="121304"/>
                          </a:moveTo>
                          <a:lnTo>
                            <a:pt x="60541" y="129210"/>
                          </a:lnTo>
                          <a:cubicBezTo>
                            <a:pt x="60731" y="130448"/>
                            <a:pt x="61398" y="131496"/>
                            <a:pt x="62351" y="132258"/>
                          </a:cubicBezTo>
                          <a:cubicBezTo>
                            <a:pt x="63113" y="132829"/>
                            <a:pt x="64160" y="133210"/>
                            <a:pt x="65113" y="133210"/>
                          </a:cubicBezTo>
                          <a:cubicBezTo>
                            <a:pt x="65304" y="133210"/>
                            <a:pt x="65589" y="133210"/>
                            <a:pt x="65780" y="133210"/>
                          </a:cubicBezTo>
                          <a:lnTo>
                            <a:pt x="86354" y="130257"/>
                          </a:lnTo>
                          <a:cubicBezTo>
                            <a:pt x="88830" y="129877"/>
                            <a:pt x="90640" y="127590"/>
                            <a:pt x="90259" y="125019"/>
                          </a:cubicBezTo>
                          <a:lnTo>
                            <a:pt x="89116" y="117113"/>
                          </a:lnTo>
                          <a:cubicBezTo>
                            <a:pt x="93021" y="115398"/>
                            <a:pt x="96736" y="113112"/>
                            <a:pt x="100260" y="110541"/>
                          </a:cubicBezTo>
                          <a:lnTo>
                            <a:pt x="106642" y="115303"/>
                          </a:lnTo>
                          <a:cubicBezTo>
                            <a:pt x="108642" y="116827"/>
                            <a:pt x="111595" y="116446"/>
                            <a:pt x="113119" y="114351"/>
                          </a:cubicBezTo>
                          <a:lnTo>
                            <a:pt x="125597" y="97777"/>
                          </a:lnTo>
                          <a:cubicBezTo>
                            <a:pt x="127121" y="95777"/>
                            <a:pt x="126740" y="92824"/>
                            <a:pt x="124644" y="91300"/>
                          </a:cubicBezTo>
                          <a:lnTo>
                            <a:pt x="118263" y="86538"/>
                          </a:lnTo>
                          <a:cubicBezTo>
                            <a:pt x="119787" y="82442"/>
                            <a:pt x="120929" y="78251"/>
                            <a:pt x="121501" y="73965"/>
                          </a:cubicBezTo>
                          <a:lnTo>
                            <a:pt x="129407" y="72822"/>
                          </a:lnTo>
                          <a:cubicBezTo>
                            <a:pt x="130645" y="72631"/>
                            <a:pt x="131693" y="71964"/>
                            <a:pt x="132455" y="71012"/>
                          </a:cubicBezTo>
                          <a:cubicBezTo>
                            <a:pt x="133217" y="70060"/>
                            <a:pt x="133503" y="68821"/>
                            <a:pt x="133312" y="67583"/>
                          </a:cubicBezTo>
                          <a:lnTo>
                            <a:pt x="130359" y="47009"/>
                          </a:lnTo>
                          <a:cubicBezTo>
                            <a:pt x="129978" y="44532"/>
                            <a:pt x="127692" y="42723"/>
                            <a:pt x="125121" y="43104"/>
                          </a:cubicBezTo>
                          <a:lnTo>
                            <a:pt x="117215" y="44247"/>
                          </a:lnTo>
                          <a:cubicBezTo>
                            <a:pt x="115500" y="40342"/>
                            <a:pt x="113214" y="36531"/>
                            <a:pt x="110642" y="33103"/>
                          </a:cubicBezTo>
                          <a:lnTo>
                            <a:pt x="115405" y="26721"/>
                          </a:lnTo>
                          <a:cubicBezTo>
                            <a:pt x="116167" y="25768"/>
                            <a:pt x="116453" y="24530"/>
                            <a:pt x="116262" y="23292"/>
                          </a:cubicBezTo>
                          <a:cubicBezTo>
                            <a:pt x="116072" y="22053"/>
                            <a:pt x="115405" y="21006"/>
                            <a:pt x="114453" y="20244"/>
                          </a:cubicBezTo>
                          <a:lnTo>
                            <a:pt x="97784" y="7766"/>
                          </a:lnTo>
                          <a:cubicBezTo>
                            <a:pt x="96832" y="7004"/>
                            <a:pt x="95593" y="6718"/>
                            <a:pt x="94355" y="6909"/>
                          </a:cubicBezTo>
                          <a:cubicBezTo>
                            <a:pt x="93117" y="7099"/>
                            <a:pt x="92069" y="7766"/>
                            <a:pt x="91307" y="8719"/>
                          </a:cubicBezTo>
                          <a:lnTo>
                            <a:pt x="86544" y="15100"/>
                          </a:lnTo>
                          <a:cubicBezTo>
                            <a:pt x="82544" y="13576"/>
                            <a:pt x="78258" y="12433"/>
                            <a:pt x="73971" y="11862"/>
                          </a:cubicBezTo>
                          <a:lnTo>
                            <a:pt x="72828" y="3956"/>
                          </a:lnTo>
                          <a:cubicBezTo>
                            <a:pt x="72448" y="1479"/>
                            <a:pt x="70161" y="-330"/>
                            <a:pt x="67590" y="51"/>
                          </a:cubicBezTo>
                          <a:lnTo>
                            <a:pt x="47015" y="3003"/>
                          </a:lnTo>
                          <a:cubicBezTo>
                            <a:pt x="45777" y="3194"/>
                            <a:pt x="44729" y="3861"/>
                            <a:pt x="43967" y="4813"/>
                          </a:cubicBezTo>
                          <a:cubicBezTo>
                            <a:pt x="43206" y="5766"/>
                            <a:pt x="42920" y="7004"/>
                            <a:pt x="43110" y="8242"/>
                          </a:cubicBezTo>
                          <a:lnTo>
                            <a:pt x="44253" y="16148"/>
                          </a:lnTo>
                          <a:cubicBezTo>
                            <a:pt x="40348" y="17862"/>
                            <a:pt x="36633" y="20148"/>
                            <a:pt x="33109" y="22720"/>
                          </a:cubicBezTo>
                          <a:lnTo>
                            <a:pt x="26727" y="17958"/>
                          </a:lnTo>
                          <a:cubicBezTo>
                            <a:pt x="25775" y="17196"/>
                            <a:pt x="24537" y="16910"/>
                            <a:pt x="23298" y="17101"/>
                          </a:cubicBezTo>
                          <a:cubicBezTo>
                            <a:pt x="22060" y="17291"/>
                            <a:pt x="21012" y="17958"/>
                            <a:pt x="20250" y="18910"/>
                          </a:cubicBezTo>
                          <a:lnTo>
                            <a:pt x="7772" y="35484"/>
                          </a:lnTo>
                          <a:cubicBezTo>
                            <a:pt x="7010" y="36436"/>
                            <a:pt x="6725" y="37675"/>
                            <a:pt x="6916" y="38913"/>
                          </a:cubicBezTo>
                          <a:cubicBezTo>
                            <a:pt x="7106" y="40151"/>
                            <a:pt x="7772" y="41199"/>
                            <a:pt x="8725" y="41961"/>
                          </a:cubicBezTo>
                          <a:lnTo>
                            <a:pt x="15107" y="46723"/>
                          </a:lnTo>
                          <a:cubicBezTo>
                            <a:pt x="13583" y="50724"/>
                            <a:pt x="12440" y="54915"/>
                            <a:pt x="11868" y="59201"/>
                          </a:cubicBezTo>
                          <a:lnTo>
                            <a:pt x="3963" y="60344"/>
                          </a:lnTo>
                          <a:cubicBezTo>
                            <a:pt x="2724" y="60535"/>
                            <a:pt x="1676" y="61201"/>
                            <a:pt x="915" y="62154"/>
                          </a:cubicBezTo>
                          <a:cubicBezTo>
                            <a:pt x="153" y="63106"/>
                            <a:pt x="-133" y="64345"/>
                            <a:pt x="57" y="65583"/>
                          </a:cubicBezTo>
                          <a:lnTo>
                            <a:pt x="3010" y="86157"/>
                          </a:lnTo>
                          <a:cubicBezTo>
                            <a:pt x="3391" y="88633"/>
                            <a:pt x="5677" y="90443"/>
                            <a:pt x="8249" y="90062"/>
                          </a:cubicBezTo>
                          <a:lnTo>
                            <a:pt x="16154" y="88919"/>
                          </a:lnTo>
                          <a:cubicBezTo>
                            <a:pt x="17869" y="92920"/>
                            <a:pt x="20155" y="96634"/>
                            <a:pt x="22727" y="100063"/>
                          </a:cubicBezTo>
                          <a:lnTo>
                            <a:pt x="17964" y="106445"/>
                          </a:lnTo>
                          <a:cubicBezTo>
                            <a:pt x="17202" y="107397"/>
                            <a:pt x="16917" y="108636"/>
                            <a:pt x="17107" y="109874"/>
                          </a:cubicBezTo>
                          <a:cubicBezTo>
                            <a:pt x="17297" y="111112"/>
                            <a:pt x="17964" y="112160"/>
                            <a:pt x="18917" y="112922"/>
                          </a:cubicBezTo>
                          <a:lnTo>
                            <a:pt x="35491" y="125400"/>
                          </a:lnTo>
                          <a:cubicBezTo>
                            <a:pt x="37490" y="126924"/>
                            <a:pt x="40443" y="126543"/>
                            <a:pt x="41967" y="124447"/>
                          </a:cubicBezTo>
                          <a:lnTo>
                            <a:pt x="46730" y="118065"/>
                          </a:lnTo>
                          <a:cubicBezTo>
                            <a:pt x="50921" y="119589"/>
                            <a:pt x="55112" y="120732"/>
                            <a:pt x="59398" y="121304"/>
                          </a:cubicBezTo>
                          <a:close/>
                          <a:moveTo>
                            <a:pt x="41681" y="109588"/>
                          </a:moveTo>
                          <a:lnTo>
                            <a:pt x="37490" y="115208"/>
                          </a:lnTo>
                          <a:lnTo>
                            <a:pt x="28251" y="108255"/>
                          </a:lnTo>
                          <a:lnTo>
                            <a:pt x="32442" y="102635"/>
                          </a:lnTo>
                          <a:cubicBezTo>
                            <a:pt x="33776" y="100920"/>
                            <a:pt x="33681" y="98444"/>
                            <a:pt x="32252" y="96825"/>
                          </a:cubicBezTo>
                          <a:cubicBezTo>
                            <a:pt x="28442" y="92538"/>
                            <a:pt x="25584" y="87586"/>
                            <a:pt x="23584" y="82252"/>
                          </a:cubicBezTo>
                          <a:cubicBezTo>
                            <a:pt x="22822" y="80156"/>
                            <a:pt x="20726" y="78918"/>
                            <a:pt x="18631" y="79299"/>
                          </a:cubicBezTo>
                          <a:lnTo>
                            <a:pt x="11678" y="80251"/>
                          </a:lnTo>
                          <a:lnTo>
                            <a:pt x="10058" y="68821"/>
                          </a:lnTo>
                          <a:lnTo>
                            <a:pt x="17012" y="67869"/>
                          </a:lnTo>
                          <a:cubicBezTo>
                            <a:pt x="19203" y="67583"/>
                            <a:pt x="20822" y="65773"/>
                            <a:pt x="20917" y="63582"/>
                          </a:cubicBezTo>
                          <a:cubicBezTo>
                            <a:pt x="21298" y="57868"/>
                            <a:pt x="22727" y="52343"/>
                            <a:pt x="25108" y="47104"/>
                          </a:cubicBezTo>
                          <a:cubicBezTo>
                            <a:pt x="26060" y="45104"/>
                            <a:pt x="25489" y="42723"/>
                            <a:pt x="23679" y="41485"/>
                          </a:cubicBezTo>
                          <a:lnTo>
                            <a:pt x="18060" y="37294"/>
                          </a:lnTo>
                          <a:lnTo>
                            <a:pt x="24917" y="28054"/>
                          </a:lnTo>
                          <a:lnTo>
                            <a:pt x="30537" y="32245"/>
                          </a:lnTo>
                          <a:cubicBezTo>
                            <a:pt x="32252" y="33579"/>
                            <a:pt x="34728" y="33484"/>
                            <a:pt x="36347" y="32055"/>
                          </a:cubicBezTo>
                          <a:cubicBezTo>
                            <a:pt x="40634" y="28245"/>
                            <a:pt x="45587" y="25292"/>
                            <a:pt x="50921" y="23387"/>
                          </a:cubicBezTo>
                          <a:cubicBezTo>
                            <a:pt x="53016" y="22625"/>
                            <a:pt x="54254" y="20529"/>
                            <a:pt x="53874" y="18434"/>
                          </a:cubicBezTo>
                          <a:lnTo>
                            <a:pt x="52921" y="11481"/>
                          </a:lnTo>
                          <a:lnTo>
                            <a:pt x="64351" y="9862"/>
                          </a:lnTo>
                          <a:lnTo>
                            <a:pt x="65304" y="16815"/>
                          </a:lnTo>
                          <a:cubicBezTo>
                            <a:pt x="65589" y="19005"/>
                            <a:pt x="67399" y="20625"/>
                            <a:pt x="69590" y="20720"/>
                          </a:cubicBezTo>
                          <a:cubicBezTo>
                            <a:pt x="75305" y="21101"/>
                            <a:pt x="80829" y="22530"/>
                            <a:pt x="86068" y="24911"/>
                          </a:cubicBezTo>
                          <a:cubicBezTo>
                            <a:pt x="88068" y="25863"/>
                            <a:pt x="90354" y="25292"/>
                            <a:pt x="91688" y="23482"/>
                          </a:cubicBezTo>
                          <a:lnTo>
                            <a:pt x="95879" y="17862"/>
                          </a:lnTo>
                          <a:lnTo>
                            <a:pt x="105118" y="24720"/>
                          </a:lnTo>
                          <a:lnTo>
                            <a:pt x="100927" y="30340"/>
                          </a:lnTo>
                          <a:cubicBezTo>
                            <a:pt x="99594" y="32055"/>
                            <a:pt x="99689" y="34531"/>
                            <a:pt x="101117" y="36151"/>
                          </a:cubicBezTo>
                          <a:cubicBezTo>
                            <a:pt x="104928" y="40437"/>
                            <a:pt x="107785" y="45390"/>
                            <a:pt x="109785" y="50724"/>
                          </a:cubicBezTo>
                          <a:cubicBezTo>
                            <a:pt x="110548" y="52819"/>
                            <a:pt x="112643" y="54057"/>
                            <a:pt x="114739" y="53677"/>
                          </a:cubicBezTo>
                          <a:lnTo>
                            <a:pt x="121692" y="52724"/>
                          </a:lnTo>
                          <a:lnTo>
                            <a:pt x="123311" y="64154"/>
                          </a:lnTo>
                          <a:lnTo>
                            <a:pt x="116358" y="65106"/>
                          </a:lnTo>
                          <a:cubicBezTo>
                            <a:pt x="114167" y="65392"/>
                            <a:pt x="112547" y="67202"/>
                            <a:pt x="112452" y="69393"/>
                          </a:cubicBezTo>
                          <a:cubicBezTo>
                            <a:pt x="112071" y="75108"/>
                            <a:pt x="110642" y="80632"/>
                            <a:pt x="108261" y="85871"/>
                          </a:cubicBezTo>
                          <a:cubicBezTo>
                            <a:pt x="107309" y="87871"/>
                            <a:pt x="107880" y="90157"/>
                            <a:pt x="109690" y="91491"/>
                          </a:cubicBezTo>
                          <a:lnTo>
                            <a:pt x="115310" y="95682"/>
                          </a:lnTo>
                          <a:lnTo>
                            <a:pt x="108452" y="104921"/>
                          </a:lnTo>
                          <a:lnTo>
                            <a:pt x="102832" y="100730"/>
                          </a:lnTo>
                          <a:cubicBezTo>
                            <a:pt x="101117" y="99396"/>
                            <a:pt x="98641" y="99492"/>
                            <a:pt x="97022" y="100920"/>
                          </a:cubicBezTo>
                          <a:cubicBezTo>
                            <a:pt x="92735" y="104730"/>
                            <a:pt x="87783" y="107683"/>
                            <a:pt x="82449" y="109588"/>
                          </a:cubicBezTo>
                          <a:cubicBezTo>
                            <a:pt x="80353" y="110350"/>
                            <a:pt x="79115" y="112446"/>
                            <a:pt x="79496" y="114541"/>
                          </a:cubicBezTo>
                          <a:lnTo>
                            <a:pt x="80448" y="121495"/>
                          </a:lnTo>
                          <a:lnTo>
                            <a:pt x="69018" y="123114"/>
                          </a:lnTo>
                          <a:lnTo>
                            <a:pt x="68066" y="116161"/>
                          </a:lnTo>
                          <a:cubicBezTo>
                            <a:pt x="67780" y="113970"/>
                            <a:pt x="65970" y="112351"/>
                            <a:pt x="63779" y="112160"/>
                          </a:cubicBezTo>
                          <a:cubicBezTo>
                            <a:pt x="58065" y="111779"/>
                            <a:pt x="52540" y="110350"/>
                            <a:pt x="47301" y="107969"/>
                          </a:cubicBezTo>
                          <a:cubicBezTo>
                            <a:pt x="46635" y="107683"/>
                            <a:pt x="45968" y="107493"/>
                            <a:pt x="45396" y="107493"/>
                          </a:cubicBezTo>
                          <a:cubicBezTo>
                            <a:pt x="43967" y="107778"/>
                            <a:pt x="42539" y="108445"/>
                            <a:pt x="41681" y="10958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8" name="Freeform: Shape 277">
                      <a:extLst>
                        <a:ext uri="{FF2B5EF4-FFF2-40B4-BE49-F238E27FC236}">
                          <a16:creationId xmlns:a16="http://schemas.microsoft.com/office/drawing/2014/main" id="{302168DA-6799-4EC9-AD5A-CCE6E93A3C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22528" y="4345257"/>
                      <a:ext cx="66294" cy="66341"/>
                    </a:xfrm>
                    <a:custGeom>
                      <a:avLst/>
                      <a:gdLst>
                        <a:gd name="connsiteX0" fmla="*/ 37862 w 66294"/>
                        <a:gd name="connsiteY0" fmla="*/ 65961 h 66341"/>
                        <a:gd name="connsiteX1" fmla="*/ 65961 w 66294"/>
                        <a:gd name="connsiteY1" fmla="*/ 28432 h 66341"/>
                        <a:gd name="connsiteX2" fmla="*/ 28432 w 66294"/>
                        <a:gd name="connsiteY2" fmla="*/ 334 h 66341"/>
                        <a:gd name="connsiteX3" fmla="*/ 334 w 66294"/>
                        <a:gd name="connsiteY3" fmla="*/ 37862 h 66341"/>
                        <a:gd name="connsiteX4" fmla="*/ 33100 w 66294"/>
                        <a:gd name="connsiteY4" fmla="*/ 66342 h 66341"/>
                        <a:gd name="connsiteX5" fmla="*/ 37862 w 66294"/>
                        <a:gd name="connsiteY5" fmla="*/ 65961 h 66341"/>
                        <a:gd name="connsiteX6" fmla="*/ 9478 w 66294"/>
                        <a:gd name="connsiteY6" fmla="*/ 36529 h 66341"/>
                        <a:gd name="connsiteX7" fmla="*/ 29766 w 66294"/>
                        <a:gd name="connsiteY7" fmla="*/ 9478 h 66341"/>
                        <a:gd name="connsiteX8" fmla="*/ 33195 w 66294"/>
                        <a:gd name="connsiteY8" fmla="*/ 9192 h 66341"/>
                        <a:gd name="connsiteX9" fmla="*/ 56817 w 66294"/>
                        <a:gd name="connsiteY9" fmla="*/ 29766 h 66341"/>
                        <a:gd name="connsiteX10" fmla="*/ 36529 w 66294"/>
                        <a:gd name="connsiteY10" fmla="*/ 56817 h 66341"/>
                        <a:gd name="connsiteX11" fmla="*/ 9478 w 66294"/>
                        <a:gd name="connsiteY11" fmla="*/ 36529 h 663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66294" h="66341">
                          <a:moveTo>
                            <a:pt x="37862" y="65961"/>
                          </a:moveTo>
                          <a:cubicBezTo>
                            <a:pt x="55960" y="63389"/>
                            <a:pt x="68533" y="46530"/>
                            <a:pt x="65961" y="28432"/>
                          </a:cubicBezTo>
                          <a:cubicBezTo>
                            <a:pt x="63389" y="10335"/>
                            <a:pt x="46530" y="-2238"/>
                            <a:pt x="28432" y="334"/>
                          </a:cubicBezTo>
                          <a:cubicBezTo>
                            <a:pt x="10335" y="2905"/>
                            <a:pt x="-2238" y="19765"/>
                            <a:pt x="334" y="37862"/>
                          </a:cubicBezTo>
                          <a:cubicBezTo>
                            <a:pt x="2715" y="54340"/>
                            <a:pt x="16908" y="66342"/>
                            <a:pt x="33100" y="66342"/>
                          </a:cubicBezTo>
                          <a:cubicBezTo>
                            <a:pt x="34624" y="66342"/>
                            <a:pt x="36243" y="66247"/>
                            <a:pt x="37862" y="65961"/>
                          </a:cubicBezTo>
                          <a:close/>
                          <a:moveTo>
                            <a:pt x="9478" y="36529"/>
                          </a:moveTo>
                          <a:cubicBezTo>
                            <a:pt x="7573" y="23479"/>
                            <a:pt x="16717" y="11287"/>
                            <a:pt x="29766" y="9478"/>
                          </a:cubicBezTo>
                          <a:cubicBezTo>
                            <a:pt x="30909" y="9287"/>
                            <a:pt x="32052" y="9192"/>
                            <a:pt x="33195" y="9192"/>
                          </a:cubicBezTo>
                          <a:cubicBezTo>
                            <a:pt x="44911" y="9192"/>
                            <a:pt x="55198" y="17764"/>
                            <a:pt x="56817" y="29766"/>
                          </a:cubicBezTo>
                          <a:cubicBezTo>
                            <a:pt x="58722" y="42815"/>
                            <a:pt x="49578" y="55007"/>
                            <a:pt x="36529" y="56817"/>
                          </a:cubicBezTo>
                          <a:cubicBezTo>
                            <a:pt x="23479" y="58722"/>
                            <a:pt x="11288" y="49673"/>
                            <a:pt x="9478" y="36529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49" name="Graphic 4">
                    <a:extLst>
                      <a:ext uri="{FF2B5EF4-FFF2-40B4-BE49-F238E27FC236}">
                        <a16:creationId xmlns:a16="http://schemas.microsoft.com/office/drawing/2014/main" id="{808D001A-FFD9-4E3A-BAA9-58316CC15C9F}"/>
                      </a:ext>
                    </a:extLst>
                  </p:cNvPr>
                  <p:cNvGrpSpPr/>
                  <p:nvPr/>
                </p:nvGrpSpPr>
                <p:grpSpPr>
                  <a:xfrm>
                    <a:off x="7866030" y="5394959"/>
                    <a:ext cx="237553" cy="262794"/>
                    <a:chOff x="7866030" y="5394959"/>
                    <a:chExt cx="237553" cy="262794"/>
                  </a:xfrm>
                  <a:solidFill>
                    <a:srgbClr val="FFFFFF"/>
                  </a:solidFill>
                </p:grpSpPr>
                <p:sp>
                  <p:nvSpPr>
                    <p:cNvPr id="272" name="Freeform: Shape 271">
                      <a:extLst>
                        <a:ext uri="{FF2B5EF4-FFF2-40B4-BE49-F238E27FC236}">
                          <a16:creationId xmlns:a16="http://schemas.microsoft.com/office/drawing/2014/main" id="{A96C2A40-6A1C-4BB7-BBD5-52B5A3F857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66030" y="5394959"/>
                      <a:ext cx="237553" cy="262794"/>
                    </a:xfrm>
                    <a:custGeom>
                      <a:avLst/>
                      <a:gdLst>
                        <a:gd name="connsiteX0" fmla="*/ 75724 w 237553"/>
                        <a:gd name="connsiteY0" fmla="*/ 262795 h 262794"/>
                        <a:gd name="connsiteX1" fmla="*/ 146875 w 237553"/>
                        <a:gd name="connsiteY1" fmla="*/ 212312 h 262794"/>
                        <a:gd name="connsiteX2" fmla="*/ 160401 w 237553"/>
                        <a:gd name="connsiteY2" fmla="*/ 212598 h 262794"/>
                        <a:gd name="connsiteX3" fmla="*/ 237363 w 237553"/>
                        <a:gd name="connsiteY3" fmla="*/ 187452 h 262794"/>
                        <a:gd name="connsiteX4" fmla="*/ 237363 w 237553"/>
                        <a:gd name="connsiteY4" fmla="*/ 187262 h 262794"/>
                        <a:gd name="connsiteX5" fmla="*/ 237363 w 237553"/>
                        <a:gd name="connsiteY5" fmla="*/ 187071 h 262794"/>
                        <a:gd name="connsiteX6" fmla="*/ 237363 w 237553"/>
                        <a:gd name="connsiteY6" fmla="*/ 158115 h 262794"/>
                        <a:gd name="connsiteX7" fmla="*/ 237363 w 237553"/>
                        <a:gd name="connsiteY7" fmla="*/ 156781 h 262794"/>
                        <a:gd name="connsiteX8" fmla="*/ 237554 w 237553"/>
                        <a:gd name="connsiteY8" fmla="*/ 154686 h 262794"/>
                        <a:gd name="connsiteX9" fmla="*/ 237363 w 237553"/>
                        <a:gd name="connsiteY9" fmla="*/ 152686 h 262794"/>
                        <a:gd name="connsiteX10" fmla="*/ 237363 w 237553"/>
                        <a:gd name="connsiteY10" fmla="*/ 127826 h 262794"/>
                        <a:gd name="connsiteX11" fmla="*/ 237554 w 237553"/>
                        <a:gd name="connsiteY11" fmla="*/ 125730 h 262794"/>
                        <a:gd name="connsiteX12" fmla="*/ 237363 w 237553"/>
                        <a:gd name="connsiteY12" fmla="*/ 123730 h 262794"/>
                        <a:gd name="connsiteX13" fmla="*/ 237363 w 237553"/>
                        <a:gd name="connsiteY13" fmla="*/ 96012 h 262794"/>
                        <a:gd name="connsiteX14" fmla="*/ 237554 w 237553"/>
                        <a:gd name="connsiteY14" fmla="*/ 93917 h 262794"/>
                        <a:gd name="connsiteX15" fmla="*/ 236887 w 237553"/>
                        <a:gd name="connsiteY15" fmla="*/ 90583 h 262794"/>
                        <a:gd name="connsiteX16" fmla="*/ 237268 w 237553"/>
                        <a:gd name="connsiteY16" fmla="*/ 87439 h 262794"/>
                        <a:gd name="connsiteX17" fmla="*/ 237268 w 237553"/>
                        <a:gd name="connsiteY17" fmla="*/ 87249 h 262794"/>
                        <a:gd name="connsiteX18" fmla="*/ 237268 w 237553"/>
                        <a:gd name="connsiteY18" fmla="*/ 87059 h 262794"/>
                        <a:gd name="connsiteX19" fmla="*/ 237268 w 237553"/>
                        <a:gd name="connsiteY19" fmla="*/ 56769 h 262794"/>
                        <a:gd name="connsiteX20" fmla="*/ 237458 w 237553"/>
                        <a:gd name="connsiteY20" fmla="*/ 54674 h 262794"/>
                        <a:gd name="connsiteX21" fmla="*/ 237268 w 237553"/>
                        <a:gd name="connsiteY21" fmla="*/ 52673 h 262794"/>
                        <a:gd name="connsiteX22" fmla="*/ 237268 w 237553"/>
                        <a:gd name="connsiteY22" fmla="*/ 24955 h 262794"/>
                        <a:gd name="connsiteX23" fmla="*/ 237458 w 237553"/>
                        <a:gd name="connsiteY23" fmla="*/ 22860 h 262794"/>
                        <a:gd name="connsiteX24" fmla="*/ 236791 w 237553"/>
                        <a:gd name="connsiteY24" fmla="*/ 19336 h 262794"/>
                        <a:gd name="connsiteX25" fmla="*/ 232696 w 237553"/>
                        <a:gd name="connsiteY25" fmla="*/ 13811 h 262794"/>
                        <a:gd name="connsiteX26" fmla="*/ 160211 w 237553"/>
                        <a:gd name="connsiteY26" fmla="*/ 0 h 262794"/>
                        <a:gd name="connsiteX27" fmla="*/ 87725 w 237553"/>
                        <a:gd name="connsiteY27" fmla="*/ 13811 h 262794"/>
                        <a:gd name="connsiteX28" fmla="*/ 83629 w 237553"/>
                        <a:gd name="connsiteY28" fmla="*/ 19336 h 262794"/>
                        <a:gd name="connsiteX29" fmla="*/ 82962 w 237553"/>
                        <a:gd name="connsiteY29" fmla="*/ 22860 h 262794"/>
                        <a:gd name="connsiteX30" fmla="*/ 83153 w 237553"/>
                        <a:gd name="connsiteY30" fmla="*/ 24955 h 262794"/>
                        <a:gd name="connsiteX31" fmla="*/ 83153 w 237553"/>
                        <a:gd name="connsiteY31" fmla="*/ 52673 h 262794"/>
                        <a:gd name="connsiteX32" fmla="*/ 82962 w 237553"/>
                        <a:gd name="connsiteY32" fmla="*/ 54674 h 262794"/>
                        <a:gd name="connsiteX33" fmla="*/ 83153 w 237553"/>
                        <a:gd name="connsiteY33" fmla="*/ 56769 h 262794"/>
                        <a:gd name="connsiteX34" fmla="*/ 83153 w 237553"/>
                        <a:gd name="connsiteY34" fmla="*/ 87059 h 262794"/>
                        <a:gd name="connsiteX35" fmla="*/ 83153 w 237553"/>
                        <a:gd name="connsiteY35" fmla="*/ 87249 h 262794"/>
                        <a:gd name="connsiteX36" fmla="*/ 83153 w 237553"/>
                        <a:gd name="connsiteY36" fmla="*/ 87439 h 262794"/>
                        <a:gd name="connsiteX37" fmla="*/ 83534 w 237553"/>
                        <a:gd name="connsiteY37" fmla="*/ 90583 h 262794"/>
                        <a:gd name="connsiteX38" fmla="*/ 82868 w 237553"/>
                        <a:gd name="connsiteY38" fmla="*/ 93917 h 262794"/>
                        <a:gd name="connsiteX39" fmla="*/ 83058 w 237553"/>
                        <a:gd name="connsiteY39" fmla="*/ 96012 h 262794"/>
                        <a:gd name="connsiteX40" fmla="*/ 83058 w 237553"/>
                        <a:gd name="connsiteY40" fmla="*/ 112395 h 262794"/>
                        <a:gd name="connsiteX41" fmla="*/ 75342 w 237553"/>
                        <a:gd name="connsiteY41" fmla="*/ 112014 h 262794"/>
                        <a:gd name="connsiteX42" fmla="*/ 0 w 237553"/>
                        <a:gd name="connsiteY42" fmla="*/ 187357 h 262794"/>
                        <a:gd name="connsiteX43" fmla="*/ 75724 w 237553"/>
                        <a:gd name="connsiteY43" fmla="*/ 262795 h 262794"/>
                        <a:gd name="connsiteX44" fmla="*/ 228600 w 237553"/>
                        <a:gd name="connsiteY44" fmla="*/ 186785 h 262794"/>
                        <a:gd name="connsiteX45" fmla="*/ 228600 w 237553"/>
                        <a:gd name="connsiteY45" fmla="*/ 187357 h 262794"/>
                        <a:gd name="connsiteX46" fmla="*/ 228600 w 237553"/>
                        <a:gd name="connsiteY46" fmla="*/ 187643 h 262794"/>
                        <a:gd name="connsiteX47" fmla="*/ 160401 w 237553"/>
                        <a:gd name="connsiteY47" fmla="*/ 202978 h 262794"/>
                        <a:gd name="connsiteX48" fmla="*/ 149543 w 237553"/>
                        <a:gd name="connsiteY48" fmla="*/ 202787 h 262794"/>
                        <a:gd name="connsiteX49" fmla="*/ 151066 w 237553"/>
                        <a:gd name="connsiteY49" fmla="*/ 187547 h 262794"/>
                        <a:gd name="connsiteX50" fmla="*/ 150971 w 237553"/>
                        <a:gd name="connsiteY50" fmla="*/ 183547 h 262794"/>
                        <a:gd name="connsiteX51" fmla="*/ 160401 w 237553"/>
                        <a:gd name="connsiteY51" fmla="*/ 183642 h 262794"/>
                        <a:gd name="connsiteX52" fmla="*/ 228600 w 237553"/>
                        <a:gd name="connsiteY52" fmla="*/ 172021 h 262794"/>
                        <a:gd name="connsiteX53" fmla="*/ 228600 w 237553"/>
                        <a:gd name="connsiteY53" fmla="*/ 186785 h 262794"/>
                        <a:gd name="connsiteX54" fmla="*/ 228600 w 237553"/>
                        <a:gd name="connsiteY54" fmla="*/ 157925 h 262794"/>
                        <a:gd name="connsiteX55" fmla="*/ 228600 w 237553"/>
                        <a:gd name="connsiteY55" fmla="*/ 158496 h 262794"/>
                        <a:gd name="connsiteX56" fmla="*/ 228600 w 237553"/>
                        <a:gd name="connsiteY56" fmla="*/ 158782 h 262794"/>
                        <a:gd name="connsiteX57" fmla="*/ 160401 w 237553"/>
                        <a:gd name="connsiteY57" fmla="*/ 174022 h 262794"/>
                        <a:gd name="connsiteX58" fmla="*/ 149828 w 237553"/>
                        <a:gd name="connsiteY58" fmla="*/ 173831 h 262794"/>
                        <a:gd name="connsiteX59" fmla="*/ 141827 w 237553"/>
                        <a:gd name="connsiteY59" fmla="*/ 151352 h 262794"/>
                        <a:gd name="connsiteX60" fmla="*/ 160401 w 237553"/>
                        <a:gd name="connsiteY60" fmla="*/ 151924 h 262794"/>
                        <a:gd name="connsiteX61" fmla="*/ 228600 w 237553"/>
                        <a:gd name="connsiteY61" fmla="*/ 140303 h 262794"/>
                        <a:gd name="connsiteX62" fmla="*/ 228600 w 237553"/>
                        <a:gd name="connsiteY62" fmla="*/ 157925 h 262794"/>
                        <a:gd name="connsiteX63" fmla="*/ 228600 w 237553"/>
                        <a:gd name="connsiteY63" fmla="*/ 86868 h 262794"/>
                        <a:gd name="connsiteX64" fmla="*/ 228600 w 237553"/>
                        <a:gd name="connsiteY64" fmla="*/ 87439 h 262794"/>
                        <a:gd name="connsiteX65" fmla="*/ 228600 w 237553"/>
                        <a:gd name="connsiteY65" fmla="*/ 87725 h 262794"/>
                        <a:gd name="connsiteX66" fmla="*/ 160401 w 237553"/>
                        <a:gd name="connsiteY66" fmla="*/ 103061 h 262794"/>
                        <a:gd name="connsiteX67" fmla="*/ 92202 w 237553"/>
                        <a:gd name="connsiteY67" fmla="*/ 87725 h 262794"/>
                        <a:gd name="connsiteX68" fmla="*/ 92202 w 237553"/>
                        <a:gd name="connsiteY68" fmla="*/ 87249 h 262794"/>
                        <a:gd name="connsiteX69" fmla="*/ 92202 w 237553"/>
                        <a:gd name="connsiteY69" fmla="*/ 86963 h 262794"/>
                        <a:gd name="connsiteX70" fmla="*/ 92202 w 237553"/>
                        <a:gd name="connsiteY70" fmla="*/ 69342 h 262794"/>
                        <a:gd name="connsiteX71" fmla="*/ 160401 w 237553"/>
                        <a:gd name="connsiteY71" fmla="*/ 80963 h 262794"/>
                        <a:gd name="connsiteX72" fmla="*/ 228600 w 237553"/>
                        <a:gd name="connsiteY72" fmla="*/ 69342 h 262794"/>
                        <a:gd name="connsiteX73" fmla="*/ 228600 w 237553"/>
                        <a:gd name="connsiteY73" fmla="*/ 86868 h 262794"/>
                        <a:gd name="connsiteX74" fmla="*/ 160401 w 237553"/>
                        <a:gd name="connsiteY74" fmla="*/ 11335 h 262794"/>
                        <a:gd name="connsiteX75" fmla="*/ 227076 w 237553"/>
                        <a:gd name="connsiteY75" fmla="*/ 22955 h 262794"/>
                        <a:gd name="connsiteX76" fmla="*/ 160401 w 237553"/>
                        <a:gd name="connsiteY76" fmla="*/ 34671 h 262794"/>
                        <a:gd name="connsiteX77" fmla="*/ 93630 w 237553"/>
                        <a:gd name="connsiteY77" fmla="*/ 22955 h 262794"/>
                        <a:gd name="connsiteX78" fmla="*/ 160401 w 237553"/>
                        <a:gd name="connsiteY78" fmla="*/ 11335 h 262794"/>
                        <a:gd name="connsiteX79" fmla="*/ 160401 w 237553"/>
                        <a:gd name="connsiteY79" fmla="*/ 45815 h 262794"/>
                        <a:gd name="connsiteX80" fmla="*/ 228600 w 237553"/>
                        <a:gd name="connsiteY80" fmla="*/ 34957 h 262794"/>
                        <a:gd name="connsiteX81" fmla="*/ 228600 w 237553"/>
                        <a:gd name="connsiteY81" fmla="*/ 55150 h 262794"/>
                        <a:gd name="connsiteX82" fmla="*/ 228600 w 237553"/>
                        <a:gd name="connsiteY82" fmla="*/ 55721 h 262794"/>
                        <a:gd name="connsiteX83" fmla="*/ 228600 w 237553"/>
                        <a:gd name="connsiteY83" fmla="*/ 56007 h 262794"/>
                        <a:gd name="connsiteX84" fmla="*/ 160401 w 237553"/>
                        <a:gd name="connsiteY84" fmla="*/ 71342 h 262794"/>
                        <a:gd name="connsiteX85" fmla="*/ 92202 w 237553"/>
                        <a:gd name="connsiteY85" fmla="*/ 56007 h 262794"/>
                        <a:gd name="connsiteX86" fmla="*/ 92202 w 237553"/>
                        <a:gd name="connsiteY86" fmla="*/ 55531 h 262794"/>
                        <a:gd name="connsiteX87" fmla="*/ 92202 w 237553"/>
                        <a:gd name="connsiteY87" fmla="*/ 55245 h 262794"/>
                        <a:gd name="connsiteX88" fmla="*/ 92202 w 237553"/>
                        <a:gd name="connsiteY88" fmla="*/ 35052 h 262794"/>
                        <a:gd name="connsiteX89" fmla="*/ 160401 w 237553"/>
                        <a:gd name="connsiteY89" fmla="*/ 45815 h 262794"/>
                        <a:gd name="connsiteX90" fmla="*/ 160401 w 237553"/>
                        <a:gd name="connsiteY90" fmla="*/ 116777 h 262794"/>
                        <a:gd name="connsiteX91" fmla="*/ 228600 w 237553"/>
                        <a:gd name="connsiteY91" fmla="*/ 105918 h 262794"/>
                        <a:gd name="connsiteX92" fmla="*/ 228600 w 237553"/>
                        <a:gd name="connsiteY92" fmla="*/ 126111 h 262794"/>
                        <a:gd name="connsiteX93" fmla="*/ 228600 w 237553"/>
                        <a:gd name="connsiteY93" fmla="*/ 126683 h 262794"/>
                        <a:gd name="connsiteX94" fmla="*/ 228600 w 237553"/>
                        <a:gd name="connsiteY94" fmla="*/ 126968 h 262794"/>
                        <a:gd name="connsiteX95" fmla="*/ 160401 w 237553"/>
                        <a:gd name="connsiteY95" fmla="*/ 142208 h 262794"/>
                        <a:gd name="connsiteX96" fmla="*/ 135064 w 237553"/>
                        <a:gd name="connsiteY96" fmla="*/ 141065 h 262794"/>
                        <a:gd name="connsiteX97" fmla="*/ 92202 w 237553"/>
                        <a:gd name="connsiteY97" fmla="*/ 113919 h 262794"/>
                        <a:gd name="connsiteX98" fmla="*/ 92202 w 237553"/>
                        <a:gd name="connsiteY98" fmla="*/ 105823 h 262794"/>
                        <a:gd name="connsiteX99" fmla="*/ 160401 w 237553"/>
                        <a:gd name="connsiteY99" fmla="*/ 116777 h 262794"/>
                        <a:gd name="connsiteX100" fmla="*/ 75724 w 237553"/>
                        <a:gd name="connsiteY100" fmla="*/ 121729 h 262794"/>
                        <a:gd name="connsiteX101" fmla="*/ 141446 w 237553"/>
                        <a:gd name="connsiteY101" fmla="*/ 187452 h 262794"/>
                        <a:gd name="connsiteX102" fmla="*/ 75724 w 237553"/>
                        <a:gd name="connsiteY102" fmla="*/ 253175 h 262794"/>
                        <a:gd name="connsiteX103" fmla="*/ 10001 w 237553"/>
                        <a:gd name="connsiteY103" fmla="*/ 187452 h 262794"/>
                        <a:gd name="connsiteX104" fmla="*/ 75724 w 237553"/>
                        <a:gd name="connsiteY104" fmla="*/ 121729 h 2627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</a:cxnLst>
                      <a:rect l="l" t="t" r="r" b="b"/>
                      <a:pathLst>
                        <a:path w="237553" h="262794">
                          <a:moveTo>
                            <a:pt x="75724" y="262795"/>
                          </a:moveTo>
                          <a:cubicBezTo>
                            <a:pt x="108585" y="262795"/>
                            <a:pt x="136588" y="241649"/>
                            <a:pt x="146875" y="212312"/>
                          </a:cubicBezTo>
                          <a:cubicBezTo>
                            <a:pt x="151924" y="212503"/>
                            <a:pt x="156591" y="212598"/>
                            <a:pt x="160401" y="212598"/>
                          </a:cubicBezTo>
                          <a:cubicBezTo>
                            <a:pt x="183546" y="212598"/>
                            <a:pt x="237363" y="210121"/>
                            <a:pt x="237363" y="187452"/>
                          </a:cubicBezTo>
                          <a:cubicBezTo>
                            <a:pt x="237363" y="187357"/>
                            <a:pt x="237363" y="187357"/>
                            <a:pt x="237363" y="187262"/>
                          </a:cubicBezTo>
                          <a:cubicBezTo>
                            <a:pt x="237363" y="187166"/>
                            <a:pt x="237363" y="187166"/>
                            <a:pt x="237363" y="187071"/>
                          </a:cubicBezTo>
                          <a:lnTo>
                            <a:pt x="237363" y="158115"/>
                          </a:lnTo>
                          <a:lnTo>
                            <a:pt x="237363" y="156781"/>
                          </a:lnTo>
                          <a:cubicBezTo>
                            <a:pt x="237458" y="156115"/>
                            <a:pt x="237554" y="155448"/>
                            <a:pt x="237554" y="154686"/>
                          </a:cubicBezTo>
                          <a:cubicBezTo>
                            <a:pt x="237554" y="154019"/>
                            <a:pt x="237458" y="153353"/>
                            <a:pt x="237363" y="152686"/>
                          </a:cubicBezTo>
                          <a:lnTo>
                            <a:pt x="237363" y="127826"/>
                          </a:lnTo>
                          <a:cubicBezTo>
                            <a:pt x="237458" y="127159"/>
                            <a:pt x="237554" y="126492"/>
                            <a:pt x="237554" y="125730"/>
                          </a:cubicBezTo>
                          <a:cubicBezTo>
                            <a:pt x="237554" y="125063"/>
                            <a:pt x="237458" y="124396"/>
                            <a:pt x="237363" y="123730"/>
                          </a:cubicBezTo>
                          <a:lnTo>
                            <a:pt x="237363" y="96012"/>
                          </a:lnTo>
                          <a:cubicBezTo>
                            <a:pt x="237458" y="95345"/>
                            <a:pt x="237554" y="94679"/>
                            <a:pt x="237554" y="93917"/>
                          </a:cubicBezTo>
                          <a:cubicBezTo>
                            <a:pt x="237554" y="92678"/>
                            <a:pt x="237268" y="91630"/>
                            <a:pt x="236887" y="90583"/>
                          </a:cubicBezTo>
                          <a:cubicBezTo>
                            <a:pt x="237172" y="89630"/>
                            <a:pt x="237268" y="88583"/>
                            <a:pt x="237268" y="87439"/>
                          </a:cubicBezTo>
                          <a:cubicBezTo>
                            <a:pt x="237268" y="87344"/>
                            <a:pt x="237268" y="87344"/>
                            <a:pt x="237268" y="87249"/>
                          </a:cubicBezTo>
                          <a:cubicBezTo>
                            <a:pt x="237268" y="87154"/>
                            <a:pt x="237268" y="87154"/>
                            <a:pt x="237268" y="87059"/>
                          </a:cubicBezTo>
                          <a:lnTo>
                            <a:pt x="237268" y="56769"/>
                          </a:lnTo>
                          <a:cubicBezTo>
                            <a:pt x="237363" y="56102"/>
                            <a:pt x="237458" y="55436"/>
                            <a:pt x="237458" y="54674"/>
                          </a:cubicBezTo>
                          <a:cubicBezTo>
                            <a:pt x="237458" y="54007"/>
                            <a:pt x="237363" y="53340"/>
                            <a:pt x="237268" y="52673"/>
                          </a:cubicBezTo>
                          <a:lnTo>
                            <a:pt x="237268" y="24955"/>
                          </a:lnTo>
                          <a:cubicBezTo>
                            <a:pt x="237363" y="24289"/>
                            <a:pt x="237458" y="23622"/>
                            <a:pt x="237458" y="22860"/>
                          </a:cubicBezTo>
                          <a:cubicBezTo>
                            <a:pt x="237458" y="21622"/>
                            <a:pt x="237172" y="20479"/>
                            <a:pt x="236791" y="19336"/>
                          </a:cubicBezTo>
                          <a:cubicBezTo>
                            <a:pt x="236125" y="17050"/>
                            <a:pt x="234696" y="15050"/>
                            <a:pt x="232696" y="13811"/>
                          </a:cubicBezTo>
                          <a:cubicBezTo>
                            <a:pt x="216979" y="476"/>
                            <a:pt x="166878" y="0"/>
                            <a:pt x="160211" y="0"/>
                          </a:cubicBezTo>
                          <a:cubicBezTo>
                            <a:pt x="153543" y="0"/>
                            <a:pt x="103441" y="476"/>
                            <a:pt x="87725" y="13811"/>
                          </a:cubicBezTo>
                          <a:cubicBezTo>
                            <a:pt x="85820" y="15050"/>
                            <a:pt x="84296" y="16954"/>
                            <a:pt x="83629" y="19336"/>
                          </a:cubicBezTo>
                          <a:cubicBezTo>
                            <a:pt x="83248" y="20479"/>
                            <a:pt x="82962" y="21622"/>
                            <a:pt x="82962" y="22860"/>
                          </a:cubicBezTo>
                          <a:cubicBezTo>
                            <a:pt x="82962" y="23527"/>
                            <a:pt x="83058" y="24289"/>
                            <a:pt x="83153" y="24955"/>
                          </a:cubicBezTo>
                          <a:lnTo>
                            <a:pt x="83153" y="52673"/>
                          </a:lnTo>
                          <a:cubicBezTo>
                            <a:pt x="83058" y="53340"/>
                            <a:pt x="82962" y="53912"/>
                            <a:pt x="82962" y="54674"/>
                          </a:cubicBezTo>
                          <a:cubicBezTo>
                            <a:pt x="82962" y="55436"/>
                            <a:pt x="83058" y="56102"/>
                            <a:pt x="83153" y="56769"/>
                          </a:cubicBezTo>
                          <a:lnTo>
                            <a:pt x="83153" y="87059"/>
                          </a:lnTo>
                          <a:cubicBezTo>
                            <a:pt x="83153" y="87154"/>
                            <a:pt x="83153" y="87154"/>
                            <a:pt x="83153" y="87249"/>
                          </a:cubicBezTo>
                          <a:cubicBezTo>
                            <a:pt x="83153" y="87344"/>
                            <a:pt x="83153" y="87344"/>
                            <a:pt x="83153" y="87439"/>
                          </a:cubicBezTo>
                          <a:cubicBezTo>
                            <a:pt x="83153" y="88487"/>
                            <a:pt x="83344" y="89535"/>
                            <a:pt x="83534" y="90583"/>
                          </a:cubicBezTo>
                          <a:cubicBezTo>
                            <a:pt x="83153" y="91630"/>
                            <a:pt x="82868" y="92774"/>
                            <a:pt x="82868" y="93917"/>
                          </a:cubicBezTo>
                          <a:cubicBezTo>
                            <a:pt x="82868" y="94583"/>
                            <a:pt x="82962" y="95345"/>
                            <a:pt x="83058" y="96012"/>
                          </a:cubicBezTo>
                          <a:lnTo>
                            <a:pt x="83058" y="112395"/>
                          </a:lnTo>
                          <a:cubicBezTo>
                            <a:pt x="80486" y="112109"/>
                            <a:pt x="77914" y="112014"/>
                            <a:pt x="75342" y="112014"/>
                          </a:cubicBezTo>
                          <a:cubicBezTo>
                            <a:pt x="33814" y="112014"/>
                            <a:pt x="0" y="145828"/>
                            <a:pt x="0" y="187357"/>
                          </a:cubicBezTo>
                          <a:cubicBezTo>
                            <a:pt x="381" y="228981"/>
                            <a:pt x="34194" y="262795"/>
                            <a:pt x="75724" y="262795"/>
                          </a:cubicBezTo>
                          <a:close/>
                          <a:moveTo>
                            <a:pt x="228600" y="186785"/>
                          </a:moveTo>
                          <a:cubicBezTo>
                            <a:pt x="228600" y="186976"/>
                            <a:pt x="228600" y="187166"/>
                            <a:pt x="228600" y="187357"/>
                          </a:cubicBezTo>
                          <a:cubicBezTo>
                            <a:pt x="228600" y="187452"/>
                            <a:pt x="228600" y="187547"/>
                            <a:pt x="228600" y="187643"/>
                          </a:cubicBezTo>
                          <a:cubicBezTo>
                            <a:pt x="228124" y="196120"/>
                            <a:pt x="197739" y="202978"/>
                            <a:pt x="160401" y="202978"/>
                          </a:cubicBezTo>
                          <a:cubicBezTo>
                            <a:pt x="156686" y="202978"/>
                            <a:pt x="153067" y="202883"/>
                            <a:pt x="149543" y="202787"/>
                          </a:cubicBezTo>
                          <a:cubicBezTo>
                            <a:pt x="150590" y="197834"/>
                            <a:pt x="151066" y="192786"/>
                            <a:pt x="151066" y="187547"/>
                          </a:cubicBezTo>
                          <a:cubicBezTo>
                            <a:pt x="151066" y="186214"/>
                            <a:pt x="151066" y="184880"/>
                            <a:pt x="150971" y="183547"/>
                          </a:cubicBezTo>
                          <a:cubicBezTo>
                            <a:pt x="154400" y="183642"/>
                            <a:pt x="157639" y="183642"/>
                            <a:pt x="160401" y="183642"/>
                          </a:cubicBezTo>
                          <a:cubicBezTo>
                            <a:pt x="177736" y="183642"/>
                            <a:pt x="212312" y="182309"/>
                            <a:pt x="228600" y="172021"/>
                          </a:cubicBezTo>
                          <a:lnTo>
                            <a:pt x="228600" y="186785"/>
                          </a:lnTo>
                          <a:close/>
                          <a:moveTo>
                            <a:pt x="228600" y="157925"/>
                          </a:moveTo>
                          <a:cubicBezTo>
                            <a:pt x="228600" y="158115"/>
                            <a:pt x="228600" y="158305"/>
                            <a:pt x="228600" y="158496"/>
                          </a:cubicBezTo>
                          <a:cubicBezTo>
                            <a:pt x="228600" y="158591"/>
                            <a:pt x="228600" y="158687"/>
                            <a:pt x="228600" y="158782"/>
                          </a:cubicBezTo>
                          <a:cubicBezTo>
                            <a:pt x="228124" y="167259"/>
                            <a:pt x="197739" y="174022"/>
                            <a:pt x="160401" y="174022"/>
                          </a:cubicBezTo>
                          <a:cubicBezTo>
                            <a:pt x="156781" y="174022"/>
                            <a:pt x="153257" y="173927"/>
                            <a:pt x="149828" y="173831"/>
                          </a:cubicBezTo>
                          <a:cubicBezTo>
                            <a:pt x="148304" y="165830"/>
                            <a:pt x="145637" y="158305"/>
                            <a:pt x="141827" y="151352"/>
                          </a:cubicBezTo>
                          <a:cubicBezTo>
                            <a:pt x="148876" y="151733"/>
                            <a:pt x="155353" y="151924"/>
                            <a:pt x="160401" y="151924"/>
                          </a:cubicBezTo>
                          <a:cubicBezTo>
                            <a:pt x="177736" y="151924"/>
                            <a:pt x="212312" y="150590"/>
                            <a:pt x="228600" y="140303"/>
                          </a:cubicBezTo>
                          <a:lnTo>
                            <a:pt x="228600" y="157925"/>
                          </a:lnTo>
                          <a:close/>
                          <a:moveTo>
                            <a:pt x="228600" y="86868"/>
                          </a:moveTo>
                          <a:cubicBezTo>
                            <a:pt x="228600" y="87059"/>
                            <a:pt x="228600" y="87249"/>
                            <a:pt x="228600" y="87439"/>
                          </a:cubicBezTo>
                          <a:cubicBezTo>
                            <a:pt x="228600" y="87535"/>
                            <a:pt x="228600" y="87630"/>
                            <a:pt x="228600" y="87725"/>
                          </a:cubicBezTo>
                          <a:cubicBezTo>
                            <a:pt x="228124" y="96203"/>
                            <a:pt x="197739" y="103061"/>
                            <a:pt x="160401" y="103061"/>
                          </a:cubicBezTo>
                          <a:cubicBezTo>
                            <a:pt x="123063" y="103061"/>
                            <a:pt x="92678" y="96203"/>
                            <a:pt x="92202" y="87725"/>
                          </a:cubicBezTo>
                          <a:cubicBezTo>
                            <a:pt x="92202" y="87535"/>
                            <a:pt x="92202" y="87344"/>
                            <a:pt x="92202" y="87249"/>
                          </a:cubicBezTo>
                          <a:cubicBezTo>
                            <a:pt x="92202" y="87154"/>
                            <a:pt x="92202" y="87059"/>
                            <a:pt x="92202" y="86963"/>
                          </a:cubicBezTo>
                          <a:lnTo>
                            <a:pt x="92202" y="69342"/>
                          </a:lnTo>
                          <a:cubicBezTo>
                            <a:pt x="108395" y="79629"/>
                            <a:pt x="143065" y="80963"/>
                            <a:pt x="160401" y="80963"/>
                          </a:cubicBezTo>
                          <a:cubicBezTo>
                            <a:pt x="177736" y="80963"/>
                            <a:pt x="212312" y="79629"/>
                            <a:pt x="228600" y="69342"/>
                          </a:cubicBezTo>
                          <a:lnTo>
                            <a:pt x="228600" y="86868"/>
                          </a:lnTo>
                          <a:close/>
                          <a:moveTo>
                            <a:pt x="160401" y="11335"/>
                          </a:moveTo>
                          <a:cubicBezTo>
                            <a:pt x="199072" y="11335"/>
                            <a:pt x="223075" y="18479"/>
                            <a:pt x="227076" y="22955"/>
                          </a:cubicBezTo>
                          <a:cubicBezTo>
                            <a:pt x="223075" y="27432"/>
                            <a:pt x="199072" y="34671"/>
                            <a:pt x="160401" y="34671"/>
                          </a:cubicBezTo>
                          <a:cubicBezTo>
                            <a:pt x="121729" y="34671"/>
                            <a:pt x="97727" y="27527"/>
                            <a:pt x="93630" y="22955"/>
                          </a:cubicBezTo>
                          <a:cubicBezTo>
                            <a:pt x="97727" y="18574"/>
                            <a:pt x="121729" y="11335"/>
                            <a:pt x="160401" y="11335"/>
                          </a:cubicBezTo>
                          <a:close/>
                          <a:moveTo>
                            <a:pt x="160401" y="45815"/>
                          </a:moveTo>
                          <a:cubicBezTo>
                            <a:pt x="166497" y="45815"/>
                            <a:pt x="209550" y="45434"/>
                            <a:pt x="228600" y="34957"/>
                          </a:cubicBezTo>
                          <a:lnTo>
                            <a:pt x="228600" y="55150"/>
                          </a:lnTo>
                          <a:cubicBezTo>
                            <a:pt x="228600" y="55340"/>
                            <a:pt x="228600" y="55531"/>
                            <a:pt x="228600" y="55721"/>
                          </a:cubicBezTo>
                          <a:cubicBezTo>
                            <a:pt x="228600" y="55817"/>
                            <a:pt x="228600" y="55912"/>
                            <a:pt x="228600" y="56007"/>
                          </a:cubicBezTo>
                          <a:cubicBezTo>
                            <a:pt x="228124" y="64484"/>
                            <a:pt x="197739" y="71342"/>
                            <a:pt x="160401" y="71342"/>
                          </a:cubicBezTo>
                          <a:cubicBezTo>
                            <a:pt x="123063" y="71342"/>
                            <a:pt x="92678" y="64484"/>
                            <a:pt x="92202" y="56007"/>
                          </a:cubicBezTo>
                          <a:cubicBezTo>
                            <a:pt x="92202" y="55817"/>
                            <a:pt x="92202" y="55626"/>
                            <a:pt x="92202" y="55531"/>
                          </a:cubicBezTo>
                          <a:cubicBezTo>
                            <a:pt x="92202" y="55436"/>
                            <a:pt x="92202" y="55340"/>
                            <a:pt x="92202" y="55245"/>
                          </a:cubicBezTo>
                          <a:lnTo>
                            <a:pt x="92202" y="35052"/>
                          </a:lnTo>
                          <a:cubicBezTo>
                            <a:pt x="111252" y="45434"/>
                            <a:pt x="154305" y="45815"/>
                            <a:pt x="160401" y="45815"/>
                          </a:cubicBezTo>
                          <a:close/>
                          <a:moveTo>
                            <a:pt x="160401" y="116777"/>
                          </a:moveTo>
                          <a:cubicBezTo>
                            <a:pt x="166497" y="116777"/>
                            <a:pt x="209550" y="116396"/>
                            <a:pt x="228600" y="105918"/>
                          </a:cubicBezTo>
                          <a:lnTo>
                            <a:pt x="228600" y="126111"/>
                          </a:lnTo>
                          <a:cubicBezTo>
                            <a:pt x="228600" y="126302"/>
                            <a:pt x="228600" y="126492"/>
                            <a:pt x="228600" y="126683"/>
                          </a:cubicBezTo>
                          <a:cubicBezTo>
                            <a:pt x="228600" y="126778"/>
                            <a:pt x="228600" y="126873"/>
                            <a:pt x="228600" y="126968"/>
                          </a:cubicBezTo>
                          <a:cubicBezTo>
                            <a:pt x="228124" y="135446"/>
                            <a:pt x="197739" y="142208"/>
                            <a:pt x="160401" y="142208"/>
                          </a:cubicBezTo>
                          <a:cubicBezTo>
                            <a:pt x="151447" y="142208"/>
                            <a:pt x="142875" y="141827"/>
                            <a:pt x="135064" y="141065"/>
                          </a:cubicBezTo>
                          <a:cubicBezTo>
                            <a:pt x="124492" y="127635"/>
                            <a:pt x="109442" y="117824"/>
                            <a:pt x="92202" y="113919"/>
                          </a:cubicBezTo>
                          <a:lnTo>
                            <a:pt x="92202" y="105823"/>
                          </a:lnTo>
                          <a:cubicBezTo>
                            <a:pt x="111252" y="116396"/>
                            <a:pt x="154305" y="116777"/>
                            <a:pt x="160401" y="116777"/>
                          </a:cubicBezTo>
                          <a:close/>
                          <a:moveTo>
                            <a:pt x="75724" y="121729"/>
                          </a:moveTo>
                          <a:cubicBezTo>
                            <a:pt x="111919" y="121729"/>
                            <a:pt x="141446" y="151162"/>
                            <a:pt x="141446" y="187452"/>
                          </a:cubicBezTo>
                          <a:cubicBezTo>
                            <a:pt x="141446" y="223647"/>
                            <a:pt x="112014" y="253175"/>
                            <a:pt x="75724" y="253175"/>
                          </a:cubicBezTo>
                          <a:cubicBezTo>
                            <a:pt x="39528" y="253175"/>
                            <a:pt x="10001" y="223742"/>
                            <a:pt x="10001" y="187452"/>
                          </a:cubicBezTo>
                          <a:cubicBezTo>
                            <a:pt x="10001" y="151257"/>
                            <a:pt x="39528" y="121729"/>
                            <a:pt x="75724" y="121729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3" name="Freeform: Shape 272">
                      <a:extLst>
                        <a:ext uri="{FF2B5EF4-FFF2-40B4-BE49-F238E27FC236}">
                          <a16:creationId xmlns:a16="http://schemas.microsoft.com/office/drawing/2014/main" id="{6470E99B-10DC-41B6-A7E1-16522FDCF8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90986" y="5531643"/>
                      <a:ext cx="101536" cy="101536"/>
                    </a:xfrm>
                    <a:custGeom>
                      <a:avLst/>
                      <a:gdLst>
                        <a:gd name="connsiteX0" fmla="*/ 50768 w 101536"/>
                        <a:gd name="connsiteY0" fmla="*/ 101537 h 101536"/>
                        <a:gd name="connsiteX1" fmla="*/ 101536 w 101536"/>
                        <a:gd name="connsiteY1" fmla="*/ 50768 h 101536"/>
                        <a:gd name="connsiteX2" fmla="*/ 50768 w 101536"/>
                        <a:gd name="connsiteY2" fmla="*/ 0 h 101536"/>
                        <a:gd name="connsiteX3" fmla="*/ 0 w 101536"/>
                        <a:gd name="connsiteY3" fmla="*/ 50768 h 101536"/>
                        <a:gd name="connsiteX4" fmla="*/ 50768 w 101536"/>
                        <a:gd name="connsiteY4" fmla="*/ 101537 h 101536"/>
                        <a:gd name="connsiteX5" fmla="*/ 50768 w 101536"/>
                        <a:gd name="connsiteY5" fmla="*/ 6477 h 101536"/>
                        <a:gd name="connsiteX6" fmla="*/ 95059 w 101536"/>
                        <a:gd name="connsiteY6" fmla="*/ 50768 h 101536"/>
                        <a:gd name="connsiteX7" fmla="*/ 50768 w 101536"/>
                        <a:gd name="connsiteY7" fmla="*/ 95155 h 101536"/>
                        <a:gd name="connsiteX8" fmla="*/ 6477 w 101536"/>
                        <a:gd name="connsiteY8" fmla="*/ 50768 h 101536"/>
                        <a:gd name="connsiteX9" fmla="*/ 50768 w 101536"/>
                        <a:gd name="connsiteY9" fmla="*/ 6477 h 1015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01536" h="101536">
                          <a:moveTo>
                            <a:pt x="50768" y="101537"/>
                          </a:moveTo>
                          <a:cubicBezTo>
                            <a:pt x="78771" y="101537"/>
                            <a:pt x="101536" y="78772"/>
                            <a:pt x="101536" y="50768"/>
                          </a:cubicBezTo>
                          <a:cubicBezTo>
                            <a:pt x="101536" y="22765"/>
                            <a:pt x="78771" y="0"/>
                            <a:pt x="50768" y="0"/>
                          </a:cubicBezTo>
                          <a:cubicBezTo>
                            <a:pt x="22765" y="0"/>
                            <a:pt x="0" y="22765"/>
                            <a:pt x="0" y="50768"/>
                          </a:cubicBezTo>
                          <a:cubicBezTo>
                            <a:pt x="0" y="78772"/>
                            <a:pt x="22765" y="101537"/>
                            <a:pt x="50768" y="101537"/>
                          </a:cubicBezTo>
                          <a:close/>
                          <a:moveTo>
                            <a:pt x="50768" y="6477"/>
                          </a:moveTo>
                          <a:cubicBezTo>
                            <a:pt x="75247" y="6477"/>
                            <a:pt x="95059" y="26384"/>
                            <a:pt x="95059" y="50768"/>
                          </a:cubicBezTo>
                          <a:cubicBezTo>
                            <a:pt x="95059" y="75247"/>
                            <a:pt x="75152" y="95155"/>
                            <a:pt x="50768" y="95155"/>
                          </a:cubicBezTo>
                          <a:cubicBezTo>
                            <a:pt x="26289" y="95155"/>
                            <a:pt x="6477" y="75247"/>
                            <a:pt x="6477" y="50768"/>
                          </a:cubicBezTo>
                          <a:cubicBezTo>
                            <a:pt x="6477" y="26289"/>
                            <a:pt x="26384" y="6477"/>
                            <a:pt x="50768" y="6477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4" name="Freeform: Shape 273">
                      <a:extLst>
                        <a:ext uri="{FF2B5EF4-FFF2-40B4-BE49-F238E27FC236}">
                          <a16:creationId xmlns:a16="http://schemas.microsoft.com/office/drawing/2014/main" id="{F30C5567-1325-406E-85E4-973BE3BFA4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23378" y="5547264"/>
                      <a:ext cx="37902" cy="70675"/>
                    </a:xfrm>
                    <a:custGeom>
                      <a:avLst/>
                      <a:gdLst>
                        <a:gd name="connsiteX0" fmla="*/ 2469 w 37902"/>
                        <a:gd name="connsiteY0" fmla="*/ 58959 h 70675"/>
                        <a:gd name="connsiteX1" fmla="*/ 8946 w 37902"/>
                        <a:gd name="connsiteY1" fmla="*/ 62008 h 70675"/>
                        <a:gd name="connsiteX2" fmla="*/ 11613 w 37902"/>
                        <a:gd name="connsiteY2" fmla="*/ 62674 h 70675"/>
                        <a:gd name="connsiteX3" fmla="*/ 11613 w 37902"/>
                        <a:gd name="connsiteY3" fmla="*/ 67437 h 70675"/>
                        <a:gd name="connsiteX4" fmla="*/ 14852 w 37902"/>
                        <a:gd name="connsiteY4" fmla="*/ 70675 h 70675"/>
                        <a:gd name="connsiteX5" fmla="*/ 23044 w 37902"/>
                        <a:gd name="connsiteY5" fmla="*/ 70675 h 70675"/>
                        <a:gd name="connsiteX6" fmla="*/ 26282 w 37902"/>
                        <a:gd name="connsiteY6" fmla="*/ 67437 h 70675"/>
                        <a:gd name="connsiteX7" fmla="*/ 26282 w 37902"/>
                        <a:gd name="connsiteY7" fmla="*/ 61817 h 70675"/>
                        <a:gd name="connsiteX8" fmla="*/ 33711 w 37902"/>
                        <a:gd name="connsiteY8" fmla="*/ 56674 h 70675"/>
                        <a:gd name="connsiteX9" fmla="*/ 37902 w 37902"/>
                        <a:gd name="connsiteY9" fmla="*/ 45339 h 70675"/>
                        <a:gd name="connsiteX10" fmla="*/ 36854 w 37902"/>
                        <a:gd name="connsiteY10" fmla="*/ 39243 h 70675"/>
                        <a:gd name="connsiteX11" fmla="*/ 31520 w 37902"/>
                        <a:gd name="connsiteY11" fmla="*/ 31909 h 70675"/>
                        <a:gd name="connsiteX12" fmla="*/ 23424 w 37902"/>
                        <a:gd name="connsiteY12" fmla="*/ 27337 h 70675"/>
                        <a:gd name="connsiteX13" fmla="*/ 23139 w 37902"/>
                        <a:gd name="connsiteY13" fmla="*/ 27241 h 70675"/>
                        <a:gd name="connsiteX14" fmla="*/ 17710 w 37902"/>
                        <a:gd name="connsiteY14" fmla="*/ 24384 h 70675"/>
                        <a:gd name="connsiteX15" fmla="*/ 17328 w 37902"/>
                        <a:gd name="connsiteY15" fmla="*/ 23908 h 70675"/>
                        <a:gd name="connsiteX16" fmla="*/ 17328 w 37902"/>
                        <a:gd name="connsiteY16" fmla="*/ 23526 h 70675"/>
                        <a:gd name="connsiteX17" fmla="*/ 17614 w 37902"/>
                        <a:gd name="connsiteY17" fmla="*/ 22860 h 70675"/>
                        <a:gd name="connsiteX18" fmla="*/ 20186 w 37902"/>
                        <a:gd name="connsiteY18" fmla="*/ 22193 h 70675"/>
                        <a:gd name="connsiteX19" fmla="*/ 24472 w 37902"/>
                        <a:gd name="connsiteY19" fmla="*/ 22860 h 70675"/>
                        <a:gd name="connsiteX20" fmla="*/ 27044 w 37902"/>
                        <a:gd name="connsiteY20" fmla="*/ 24003 h 70675"/>
                        <a:gd name="connsiteX21" fmla="*/ 28854 w 37902"/>
                        <a:gd name="connsiteY21" fmla="*/ 25051 h 70675"/>
                        <a:gd name="connsiteX22" fmla="*/ 31520 w 37902"/>
                        <a:gd name="connsiteY22" fmla="*/ 25241 h 70675"/>
                        <a:gd name="connsiteX23" fmla="*/ 33425 w 37902"/>
                        <a:gd name="connsiteY23" fmla="*/ 23336 h 70675"/>
                        <a:gd name="connsiteX24" fmla="*/ 36569 w 37902"/>
                        <a:gd name="connsiteY24" fmla="*/ 15049 h 70675"/>
                        <a:gd name="connsiteX25" fmla="*/ 35235 w 37902"/>
                        <a:gd name="connsiteY25" fmla="*/ 11144 h 70675"/>
                        <a:gd name="connsiteX26" fmla="*/ 33902 w 37902"/>
                        <a:gd name="connsiteY26" fmla="*/ 10382 h 70675"/>
                        <a:gd name="connsiteX27" fmla="*/ 26758 w 37902"/>
                        <a:gd name="connsiteY27" fmla="*/ 7715 h 70675"/>
                        <a:gd name="connsiteX28" fmla="*/ 26758 w 37902"/>
                        <a:gd name="connsiteY28" fmla="*/ 3238 h 70675"/>
                        <a:gd name="connsiteX29" fmla="*/ 23520 w 37902"/>
                        <a:gd name="connsiteY29" fmla="*/ 0 h 70675"/>
                        <a:gd name="connsiteX30" fmla="*/ 15328 w 37902"/>
                        <a:gd name="connsiteY30" fmla="*/ 0 h 70675"/>
                        <a:gd name="connsiteX31" fmla="*/ 12090 w 37902"/>
                        <a:gd name="connsiteY31" fmla="*/ 3238 h 70675"/>
                        <a:gd name="connsiteX32" fmla="*/ 12090 w 37902"/>
                        <a:gd name="connsiteY32" fmla="*/ 8667 h 70675"/>
                        <a:gd name="connsiteX33" fmla="*/ 5327 w 37902"/>
                        <a:gd name="connsiteY33" fmla="*/ 13144 h 70675"/>
                        <a:gd name="connsiteX34" fmla="*/ 945 w 37902"/>
                        <a:gd name="connsiteY34" fmla="*/ 24384 h 70675"/>
                        <a:gd name="connsiteX35" fmla="*/ 2184 w 37902"/>
                        <a:gd name="connsiteY35" fmla="*/ 30670 h 70675"/>
                        <a:gd name="connsiteX36" fmla="*/ 8089 w 37902"/>
                        <a:gd name="connsiteY36" fmla="*/ 37624 h 70675"/>
                        <a:gd name="connsiteX37" fmla="*/ 16281 w 37902"/>
                        <a:gd name="connsiteY37" fmla="*/ 41815 h 70675"/>
                        <a:gd name="connsiteX38" fmla="*/ 20852 w 37902"/>
                        <a:gd name="connsiteY38" fmla="*/ 44386 h 70675"/>
                        <a:gd name="connsiteX39" fmla="*/ 21424 w 37902"/>
                        <a:gd name="connsiteY39" fmla="*/ 45148 h 70675"/>
                        <a:gd name="connsiteX40" fmla="*/ 21519 w 37902"/>
                        <a:gd name="connsiteY40" fmla="*/ 45910 h 70675"/>
                        <a:gd name="connsiteX41" fmla="*/ 20852 w 37902"/>
                        <a:gd name="connsiteY41" fmla="*/ 47339 h 70675"/>
                        <a:gd name="connsiteX42" fmla="*/ 17710 w 37902"/>
                        <a:gd name="connsiteY42" fmla="*/ 48196 h 70675"/>
                        <a:gd name="connsiteX43" fmla="*/ 9804 w 37902"/>
                        <a:gd name="connsiteY43" fmla="*/ 45815 h 70675"/>
                        <a:gd name="connsiteX44" fmla="*/ 7899 w 37902"/>
                        <a:gd name="connsiteY44" fmla="*/ 44577 h 70675"/>
                        <a:gd name="connsiteX45" fmla="*/ 5136 w 37902"/>
                        <a:gd name="connsiteY45" fmla="*/ 44196 h 70675"/>
                        <a:gd name="connsiteX46" fmla="*/ 3136 w 37902"/>
                        <a:gd name="connsiteY46" fmla="*/ 46196 h 70675"/>
                        <a:gd name="connsiteX47" fmla="*/ 183 w 37902"/>
                        <a:gd name="connsiteY47" fmla="*/ 54578 h 70675"/>
                        <a:gd name="connsiteX48" fmla="*/ 1326 w 37902"/>
                        <a:gd name="connsiteY48" fmla="*/ 58293 h 70675"/>
                        <a:gd name="connsiteX49" fmla="*/ 2469 w 37902"/>
                        <a:gd name="connsiteY49" fmla="*/ 58959 h 70675"/>
                        <a:gd name="connsiteX50" fmla="*/ 7899 w 37902"/>
                        <a:gd name="connsiteY50" fmla="*/ 52101 h 70675"/>
                        <a:gd name="connsiteX51" fmla="*/ 17710 w 37902"/>
                        <a:gd name="connsiteY51" fmla="*/ 54578 h 70675"/>
                        <a:gd name="connsiteX52" fmla="*/ 25043 w 37902"/>
                        <a:gd name="connsiteY52" fmla="*/ 52197 h 70675"/>
                        <a:gd name="connsiteX53" fmla="*/ 27996 w 37902"/>
                        <a:gd name="connsiteY53" fmla="*/ 45910 h 70675"/>
                        <a:gd name="connsiteX54" fmla="*/ 27329 w 37902"/>
                        <a:gd name="connsiteY54" fmla="*/ 42576 h 70675"/>
                        <a:gd name="connsiteX55" fmla="*/ 25425 w 37902"/>
                        <a:gd name="connsiteY55" fmla="*/ 39814 h 70675"/>
                        <a:gd name="connsiteX56" fmla="*/ 18662 w 37902"/>
                        <a:gd name="connsiteY56" fmla="*/ 35814 h 70675"/>
                        <a:gd name="connsiteX57" fmla="*/ 11804 w 37902"/>
                        <a:gd name="connsiteY57" fmla="*/ 32290 h 70675"/>
                        <a:gd name="connsiteX58" fmla="*/ 8089 w 37902"/>
                        <a:gd name="connsiteY58" fmla="*/ 28003 h 70675"/>
                        <a:gd name="connsiteX59" fmla="*/ 7327 w 37902"/>
                        <a:gd name="connsiteY59" fmla="*/ 24289 h 70675"/>
                        <a:gd name="connsiteX60" fmla="*/ 9994 w 37902"/>
                        <a:gd name="connsiteY60" fmla="*/ 17431 h 70675"/>
                        <a:gd name="connsiteX61" fmla="*/ 16090 w 37902"/>
                        <a:gd name="connsiteY61" fmla="*/ 14097 h 70675"/>
                        <a:gd name="connsiteX62" fmla="*/ 18566 w 37902"/>
                        <a:gd name="connsiteY62" fmla="*/ 10954 h 70675"/>
                        <a:gd name="connsiteX63" fmla="*/ 18566 w 37902"/>
                        <a:gd name="connsiteY63" fmla="*/ 6382 h 70675"/>
                        <a:gd name="connsiteX64" fmla="*/ 20281 w 37902"/>
                        <a:gd name="connsiteY64" fmla="*/ 6382 h 70675"/>
                        <a:gd name="connsiteX65" fmla="*/ 20281 w 37902"/>
                        <a:gd name="connsiteY65" fmla="*/ 10477 h 70675"/>
                        <a:gd name="connsiteX66" fmla="*/ 23234 w 37902"/>
                        <a:gd name="connsiteY66" fmla="*/ 13716 h 70675"/>
                        <a:gd name="connsiteX67" fmla="*/ 29616 w 37902"/>
                        <a:gd name="connsiteY67" fmla="*/ 15430 h 70675"/>
                        <a:gd name="connsiteX68" fmla="*/ 28758 w 37902"/>
                        <a:gd name="connsiteY68" fmla="*/ 17621 h 70675"/>
                        <a:gd name="connsiteX69" fmla="*/ 26472 w 37902"/>
                        <a:gd name="connsiteY69" fmla="*/ 16669 h 70675"/>
                        <a:gd name="connsiteX70" fmla="*/ 20186 w 37902"/>
                        <a:gd name="connsiteY70" fmla="*/ 15621 h 70675"/>
                        <a:gd name="connsiteX71" fmla="*/ 13137 w 37902"/>
                        <a:gd name="connsiteY71" fmla="*/ 18097 h 70675"/>
                        <a:gd name="connsiteX72" fmla="*/ 10947 w 37902"/>
                        <a:gd name="connsiteY72" fmla="*/ 23431 h 70675"/>
                        <a:gd name="connsiteX73" fmla="*/ 11613 w 37902"/>
                        <a:gd name="connsiteY73" fmla="*/ 26575 h 70675"/>
                        <a:gd name="connsiteX74" fmla="*/ 13614 w 37902"/>
                        <a:gd name="connsiteY74" fmla="*/ 29146 h 70675"/>
                        <a:gd name="connsiteX75" fmla="*/ 21043 w 37902"/>
                        <a:gd name="connsiteY75" fmla="*/ 33147 h 70675"/>
                        <a:gd name="connsiteX76" fmla="*/ 21043 w 37902"/>
                        <a:gd name="connsiteY76" fmla="*/ 33147 h 70675"/>
                        <a:gd name="connsiteX77" fmla="*/ 27711 w 37902"/>
                        <a:gd name="connsiteY77" fmla="*/ 36862 h 70675"/>
                        <a:gd name="connsiteX78" fmla="*/ 31044 w 37902"/>
                        <a:gd name="connsiteY78" fmla="*/ 41434 h 70675"/>
                        <a:gd name="connsiteX79" fmla="*/ 31711 w 37902"/>
                        <a:gd name="connsiteY79" fmla="*/ 45434 h 70675"/>
                        <a:gd name="connsiteX80" fmla="*/ 29044 w 37902"/>
                        <a:gd name="connsiteY80" fmla="*/ 52483 h 70675"/>
                        <a:gd name="connsiteX81" fmla="*/ 29044 w 37902"/>
                        <a:gd name="connsiteY81" fmla="*/ 52483 h 70675"/>
                        <a:gd name="connsiteX82" fmla="*/ 22472 w 37902"/>
                        <a:gd name="connsiteY82" fmla="*/ 56292 h 70675"/>
                        <a:gd name="connsiteX83" fmla="*/ 19995 w 37902"/>
                        <a:gd name="connsiteY83" fmla="*/ 59436 h 70675"/>
                        <a:gd name="connsiteX84" fmla="*/ 19995 w 37902"/>
                        <a:gd name="connsiteY84" fmla="*/ 64198 h 70675"/>
                        <a:gd name="connsiteX85" fmla="*/ 18186 w 37902"/>
                        <a:gd name="connsiteY85" fmla="*/ 64198 h 70675"/>
                        <a:gd name="connsiteX86" fmla="*/ 18186 w 37902"/>
                        <a:gd name="connsiteY86" fmla="*/ 59817 h 70675"/>
                        <a:gd name="connsiteX87" fmla="*/ 15233 w 37902"/>
                        <a:gd name="connsiteY87" fmla="*/ 56578 h 70675"/>
                        <a:gd name="connsiteX88" fmla="*/ 10851 w 37902"/>
                        <a:gd name="connsiteY88" fmla="*/ 55721 h 70675"/>
                        <a:gd name="connsiteX89" fmla="*/ 7136 w 37902"/>
                        <a:gd name="connsiteY89" fmla="*/ 54197 h 70675"/>
                        <a:gd name="connsiteX90" fmla="*/ 7899 w 37902"/>
                        <a:gd name="connsiteY90" fmla="*/ 52101 h 706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</a:cxnLst>
                      <a:rect l="l" t="t" r="r" b="b"/>
                      <a:pathLst>
                        <a:path w="37902" h="70675">
                          <a:moveTo>
                            <a:pt x="2469" y="58959"/>
                          </a:moveTo>
                          <a:cubicBezTo>
                            <a:pt x="4279" y="60198"/>
                            <a:pt x="6470" y="61246"/>
                            <a:pt x="8946" y="62008"/>
                          </a:cubicBezTo>
                          <a:cubicBezTo>
                            <a:pt x="9804" y="62293"/>
                            <a:pt x="10756" y="62484"/>
                            <a:pt x="11613" y="62674"/>
                          </a:cubicBezTo>
                          <a:lnTo>
                            <a:pt x="11613" y="67437"/>
                          </a:lnTo>
                          <a:cubicBezTo>
                            <a:pt x="11613" y="69247"/>
                            <a:pt x="13042" y="70675"/>
                            <a:pt x="14852" y="70675"/>
                          </a:cubicBezTo>
                          <a:lnTo>
                            <a:pt x="23044" y="70675"/>
                          </a:lnTo>
                          <a:cubicBezTo>
                            <a:pt x="24853" y="70675"/>
                            <a:pt x="26282" y="69247"/>
                            <a:pt x="26282" y="67437"/>
                          </a:cubicBezTo>
                          <a:lnTo>
                            <a:pt x="26282" y="61817"/>
                          </a:lnTo>
                          <a:cubicBezTo>
                            <a:pt x="29234" y="60674"/>
                            <a:pt x="31806" y="58959"/>
                            <a:pt x="33711" y="56674"/>
                          </a:cubicBezTo>
                          <a:cubicBezTo>
                            <a:pt x="36474" y="53530"/>
                            <a:pt x="37902" y="49530"/>
                            <a:pt x="37902" y="45339"/>
                          </a:cubicBezTo>
                          <a:cubicBezTo>
                            <a:pt x="37902" y="43148"/>
                            <a:pt x="37521" y="41053"/>
                            <a:pt x="36854" y="39243"/>
                          </a:cubicBezTo>
                          <a:cubicBezTo>
                            <a:pt x="35807" y="36481"/>
                            <a:pt x="34092" y="34004"/>
                            <a:pt x="31520" y="31909"/>
                          </a:cubicBezTo>
                          <a:cubicBezTo>
                            <a:pt x="29425" y="30194"/>
                            <a:pt x="26853" y="28670"/>
                            <a:pt x="23424" y="27337"/>
                          </a:cubicBezTo>
                          <a:cubicBezTo>
                            <a:pt x="23329" y="27241"/>
                            <a:pt x="23234" y="27241"/>
                            <a:pt x="23139" y="27241"/>
                          </a:cubicBezTo>
                          <a:cubicBezTo>
                            <a:pt x="19709" y="25813"/>
                            <a:pt x="18281" y="24955"/>
                            <a:pt x="17710" y="24384"/>
                          </a:cubicBezTo>
                          <a:cubicBezTo>
                            <a:pt x="17519" y="24193"/>
                            <a:pt x="17328" y="24003"/>
                            <a:pt x="17328" y="23908"/>
                          </a:cubicBezTo>
                          <a:cubicBezTo>
                            <a:pt x="17328" y="23908"/>
                            <a:pt x="17328" y="23717"/>
                            <a:pt x="17328" y="23526"/>
                          </a:cubicBezTo>
                          <a:cubicBezTo>
                            <a:pt x="17328" y="23336"/>
                            <a:pt x="17424" y="23050"/>
                            <a:pt x="17614" y="22860"/>
                          </a:cubicBezTo>
                          <a:cubicBezTo>
                            <a:pt x="18090" y="22479"/>
                            <a:pt x="18948" y="22193"/>
                            <a:pt x="20186" y="22193"/>
                          </a:cubicBezTo>
                          <a:cubicBezTo>
                            <a:pt x="21710" y="22193"/>
                            <a:pt x="23139" y="22384"/>
                            <a:pt x="24472" y="22860"/>
                          </a:cubicBezTo>
                          <a:cubicBezTo>
                            <a:pt x="25520" y="23241"/>
                            <a:pt x="26377" y="23622"/>
                            <a:pt x="27044" y="24003"/>
                          </a:cubicBezTo>
                          <a:lnTo>
                            <a:pt x="28854" y="25051"/>
                          </a:lnTo>
                          <a:cubicBezTo>
                            <a:pt x="29711" y="25527"/>
                            <a:pt x="30663" y="25622"/>
                            <a:pt x="31520" y="25241"/>
                          </a:cubicBezTo>
                          <a:cubicBezTo>
                            <a:pt x="32378" y="24955"/>
                            <a:pt x="33140" y="24193"/>
                            <a:pt x="33425" y="23336"/>
                          </a:cubicBezTo>
                          <a:lnTo>
                            <a:pt x="36569" y="15049"/>
                          </a:lnTo>
                          <a:cubicBezTo>
                            <a:pt x="37140" y="13621"/>
                            <a:pt x="36569" y="11906"/>
                            <a:pt x="35235" y="11144"/>
                          </a:cubicBezTo>
                          <a:lnTo>
                            <a:pt x="33902" y="10382"/>
                          </a:lnTo>
                          <a:cubicBezTo>
                            <a:pt x="31711" y="9144"/>
                            <a:pt x="29330" y="8191"/>
                            <a:pt x="26758" y="7715"/>
                          </a:cubicBezTo>
                          <a:lnTo>
                            <a:pt x="26758" y="3238"/>
                          </a:lnTo>
                          <a:cubicBezTo>
                            <a:pt x="26758" y="1429"/>
                            <a:pt x="25329" y="0"/>
                            <a:pt x="23520" y="0"/>
                          </a:cubicBezTo>
                          <a:lnTo>
                            <a:pt x="15328" y="0"/>
                          </a:lnTo>
                          <a:cubicBezTo>
                            <a:pt x="13519" y="0"/>
                            <a:pt x="12090" y="1429"/>
                            <a:pt x="12090" y="3238"/>
                          </a:cubicBezTo>
                          <a:lnTo>
                            <a:pt x="12090" y="8667"/>
                          </a:lnTo>
                          <a:cubicBezTo>
                            <a:pt x="9423" y="9715"/>
                            <a:pt x="7136" y="11144"/>
                            <a:pt x="5327" y="13144"/>
                          </a:cubicBezTo>
                          <a:cubicBezTo>
                            <a:pt x="2469" y="16192"/>
                            <a:pt x="945" y="20193"/>
                            <a:pt x="945" y="24384"/>
                          </a:cubicBezTo>
                          <a:cubicBezTo>
                            <a:pt x="945" y="26670"/>
                            <a:pt x="1326" y="28765"/>
                            <a:pt x="2184" y="30670"/>
                          </a:cubicBezTo>
                          <a:cubicBezTo>
                            <a:pt x="3327" y="33338"/>
                            <a:pt x="5327" y="35623"/>
                            <a:pt x="8089" y="37624"/>
                          </a:cubicBezTo>
                          <a:cubicBezTo>
                            <a:pt x="10184" y="39148"/>
                            <a:pt x="12852" y="40481"/>
                            <a:pt x="16281" y="41815"/>
                          </a:cubicBezTo>
                          <a:cubicBezTo>
                            <a:pt x="19138" y="42958"/>
                            <a:pt x="20376" y="43910"/>
                            <a:pt x="20852" y="44386"/>
                          </a:cubicBezTo>
                          <a:cubicBezTo>
                            <a:pt x="21234" y="44767"/>
                            <a:pt x="21329" y="44958"/>
                            <a:pt x="21424" y="45148"/>
                          </a:cubicBezTo>
                          <a:cubicBezTo>
                            <a:pt x="21519" y="45339"/>
                            <a:pt x="21519" y="45529"/>
                            <a:pt x="21519" y="45910"/>
                          </a:cubicBezTo>
                          <a:cubicBezTo>
                            <a:pt x="21519" y="46577"/>
                            <a:pt x="21329" y="46958"/>
                            <a:pt x="20852" y="47339"/>
                          </a:cubicBezTo>
                          <a:cubicBezTo>
                            <a:pt x="20186" y="47911"/>
                            <a:pt x="19043" y="48196"/>
                            <a:pt x="17710" y="48196"/>
                          </a:cubicBezTo>
                          <a:cubicBezTo>
                            <a:pt x="14471" y="48387"/>
                            <a:pt x="11518" y="46958"/>
                            <a:pt x="9804" y="45815"/>
                          </a:cubicBezTo>
                          <a:lnTo>
                            <a:pt x="7899" y="44577"/>
                          </a:lnTo>
                          <a:cubicBezTo>
                            <a:pt x="7042" y="44005"/>
                            <a:pt x="6089" y="43910"/>
                            <a:pt x="5136" y="44196"/>
                          </a:cubicBezTo>
                          <a:cubicBezTo>
                            <a:pt x="4184" y="44482"/>
                            <a:pt x="3422" y="45244"/>
                            <a:pt x="3136" y="46196"/>
                          </a:cubicBezTo>
                          <a:lnTo>
                            <a:pt x="183" y="54578"/>
                          </a:lnTo>
                          <a:cubicBezTo>
                            <a:pt x="-293" y="55912"/>
                            <a:pt x="183" y="57436"/>
                            <a:pt x="1326" y="58293"/>
                          </a:cubicBezTo>
                          <a:lnTo>
                            <a:pt x="2469" y="58959"/>
                          </a:lnTo>
                          <a:close/>
                          <a:moveTo>
                            <a:pt x="7899" y="52101"/>
                          </a:moveTo>
                          <a:cubicBezTo>
                            <a:pt x="10851" y="53721"/>
                            <a:pt x="14375" y="54578"/>
                            <a:pt x="17710" y="54578"/>
                          </a:cubicBezTo>
                          <a:cubicBezTo>
                            <a:pt x="20662" y="54673"/>
                            <a:pt x="23139" y="53721"/>
                            <a:pt x="25043" y="52197"/>
                          </a:cubicBezTo>
                          <a:cubicBezTo>
                            <a:pt x="26949" y="50578"/>
                            <a:pt x="27901" y="48387"/>
                            <a:pt x="27996" y="45910"/>
                          </a:cubicBezTo>
                          <a:cubicBezTo>
                            <a:pt x="27996" y="44672"/>
                            <a:pt x="27806" y="43624"/>
                            <a:pt x="27329" y="42576"/>
                          </a:cubicBezTo>
                          <a:cubicBezTo>
                            <a:pt x="26949" y="41529"/>
                            <a:pt x="26282" y="40672"/>
                            <a:pt x="25425" y="39814"/>
                          </a:cubicBezTo>
                          <a:cubicBezTo>
                            <a:pt x="23996" y="38290"/>
                            <a:pt x="21805" y="37052"/>
                            <a:pt x="18662" y="35814"/>
                          </a:cubicBezTo>
                          <a:cubicBezTo>
                            <a:pt x="15614" y="34671"/>
                            <a:pt x="13423" y="33528"/>
                            <a:pt x="11804" y="32290"/>
                          </a:cubicBezTo>
                          <a:cubicBezTo>
                            <a:pt x="9994" y="31051"/>
                            <a:pt x="8756" y="29623"/>
                            <a:pt x="8089" y="28003"/>
                          </a:cubicBezTo>
                          <a:cubicBezTo>
                            <a:pt x="7613" y="26860"/>
                            <a:pt x="7327" y="25622"/>
                            <a:pt x="7327" y="24289"/>
                          </a:cubicBezTo>
                          <a:cubicBezTo>
                            <a:pt x="7327" y="21717"/>
                            <a:pt x="8279" y="19240"/>
                            <a:pt x="9994" y="17431"/>
                          </a:cubicBezTo>
                          <a:cubicBezTo>
                            <a:pt x="11518" y="15811"/>
                            <a:pt x="13614" y="14668"/>
                            <a:pt x="16090" y="14097"/>
                          </a:cubicBezTo>
                          <a:cubicBezTo>
                            <a:pt x="17519" y="13716"/>
                            <a:pt x="18566" y="12478"/>
                            <a:pt x="18566" y="10954"/>
                          </a:cubicBezTo>
                          <a:lnTo>
                            <a:pt x="18566" y="6382"/>
                          </a:lnTo>
                          <a:lnTo>
                            <a:pt x="20281" y="6382"/>
                          </a:lnTo>
                          <a:lnTo>
                            <a:pt x="20281" y="10477"/>
                          </a:lnTo>
                          <a:cubicBezTo>
                            <a:pt x="20281" y="12097"/>
                            <a:pt x="21519" y="13525"/>
                            <a:pt x="23234" y="13716"/>
                          </a:cubicBezTo>
                          <a:cubicBezTo>
                            <a:pt x="25520" y="13906"/>
                            <a:pt x="27711" y="14478"/>
                            <a:pt x="29616" y="15430"/>
                          </a:cubicBezTo>
                          <a:lnTo>
                            <a:pt x="28758" y="17621"/>
                          </a:lnTo>
                          <a:cubicBezTo>
                            <a:pt x="28091" y="17335"/>
                            <a:pt x="27329" y="16954"/>
                            <a:pt x="26472" y="16669"/>
                          </a:cubicBezTo>
                          <a:cubicBezTo>
                            <a:pt x="24472" y="16002"/>
                            <a:pt x="22377" y="15621"/>
                            <a:pt x="20186" y="15621"/>
                          </a:cubicBezTo>
                          <a:cubicBezTo>
                            <a:pt x="17233" y="15621"/>
                            <a:pt x="14852" y="16478"/>
                            <a:pt x="13137" y="18097"/>
                          </a:cubicBezTo>
                          <a:cubicBezTo>
                            <a:pt x="11709" y="19526"/>
                            <a:pt x="10947" y="21336"/>
                            <a:pt x="10947" y="23431"/>
                          </a:cubicBezTo>
                          <a:cubicBezTo>
                            <a:pt x="10947" y="24670"/>
                            <a:pt x="11137" y="25717"/>
                            <a:pt x="11613" y="26575"/>
                          </a:cubicBezTo>
                          <a:cubicBezTo>
                            <a:pt x="12090" y="27527"/>
                            <a:pt x="12661" y="28289"/>
                            <a:pt x="13614" y="29146"/>
                          </a:cubicBezTo>
                          <a:cubicBezTo>
                            <a:pt x="15042" y="30384"/>
                            <a:pt x="17328" y="31623"/>
                            <a:pt x="21043" y="33147"/>
                          </a:cubicBezTo>
                          <a:cubicBezTo>
                            <a:pt x="21043" y="33147"/>
                            <a:pt x="21043" y="33147"/>
                            <a:pt x="21043" y="33147"/>
                          </a:cubicBezTo>
                          <a:cubicBezTo>
                            <a:pt x="23900" y="34290"/>
                            <a:pt x="25996" y="35528"/>
                            <a:pt x="27711" y="36862"/>
                          </a:cubicBezTo>
                          <a:cubicBezTo>
                            <a:pt x="29330" y="38195"/>
                            <a:pt x="30473" y="39719"/>
                            <a:pt x="31044" y="41434"/>
                          </a:cubicBezTo>
                          <a:cubicBezTo>
                            <a:pt x="31426" y="42576"/>
                            <a:pt x="31711" y="43910"/>
                            <a:pt x="31711" y="45434"/>
                          </a:cubicBezTo>
                          <a:cubicBezTo>
                            <a:pt x="31711" y="48006"/>
                            <a:pt x="30759" y="50578"/>
                            <a:pt x="29044" y="52483"/>
                          </a:cubicBezTo>
                          <a:cubicBezTo>
                            <a:pt x="29044" y="52483"/>
                            <a:pt x="29044" y="52483"/>
                            <a:pt x="29044" y="52483"/>
                          </a:cubicBezTo>
                          <a:cubicBezTo>
                            <a:pt x="27425" y="54292"/>
                            <a:pt x="25139" y="55626"/>
                            <a:pt x="22472" y="56292"/>
                          </a:cubicBezTo>
                          <a:cubicBezTo>
                            <a:pt x="21043" y="56674"/>
                            <a:pt x="19995" y="57912"/>
                            <a:pt x="19995" y="59436"/>
                          </a:cubicBezTo>
                          <a:lnTo>
                            <a:pt x="19995" y="64198"/>
                          </a:lnTo>
                          <a:lnTo>
                            <a:pt x="18186" y="64198"/>
                          </a:lnTo>
                          <a:lnTo>
                            <a:pt x="18186" y="59817"/>
                          </a:lnTo>
                          <a:cubicBezTo>
                            <a:pt x="18186" y="58198"/>
                            <a:pt x="16947" y="56769"/>
                            <a:pt x="15233" y="56578"/>
                          </a:cubicBezTo>
                          <a:cubicBezTo>
                            <a:pt x="13709" y="56483"/>
                            <a:pt x="12280" y="56197"/>
                            <a:pt x="10851" y="55721"/>
                          </a:cubicBezTo>
                          <a:cubicBezTo>
                            <a:pt x="9423" y="55340"/>
                            <a:pt x="8185" y="54769"/>
                            <a:pt x="7136" y="54197"/>
                          </a:cubicBezTo>
                          <a:lnTo>
                            <a:pt x="7899" y="52101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50" name="Freeform: Shape 249">
                    <a:extLst>
                      <a:ext uri="{FF2B5EF4-FFF2-40B4-BE49-F238E27FC236}">
                        <a16:creationId xmlns:a16="http://schemas.microsoft.com/office/drawing/2014/main" id="{359AFDB6-C319-408C-9107-5A65ABB54197}"/>
                      </a:ext>
                    </a:extLst>
                  </p:cNvPr>
                  <p:cNvSpPr/>
                  <p:nvPr/>
                </p:nvSpPr>
                <p:spPr>
                  <a:xfrm>
                    <a:off x="4042671" y="1733299"/>
                    <a:ext cx="421605" cy="245138"/>
                  </a:xfrm>
                  <a:custGeom>
                    <a:avLst/>
                    <a:gdLst>
                      <a:gd name="connsiteX0" fmla="*/ 57936 w 421605"/>
                      <a:gd name="connsiteY0" fmla="*/ 132458 h 245138"/>
                      <a:gd name="connsiteX1" fmla="*/ 44411 w 421605"/>
                      <a:gd name="connsiteY1" fmla="*/ 149127 h 245138"/>
                      <a:gd name="connsiteX2" fmla="*/ 47840 w 421605"/>
                      <a:gd name="connsiteY2" fmla="*/ 159414 h 245138"/>
                      <a:gd name="connsiteX3" fmla="*/ 40696 w 421605"/>
                      <a:gd name="connsiteY3" fmla="*/ 201514 h 245138"/>
                      <a:gd name="connsiteX4" fmla="*/ 42125 w 421605"/>
                      <a:gd name="connsiteY4" fmla="*/ 206562 h 245138"/>
                      <a:gd name="connsiteX5" fmla="*/ 46887 w 421605"/>
                      <a:gd name="connsiteY5" fmla="*/ 208753 h 245138"/>
                      <a:gd name="connsiteX6" fmla="*/ 76034 w 421605"/>
                      <a:gd name="connsiteY6" fmla="*/ 208753 h 245138"/>
                      <a:gd name="connsiteX7" fmla="*/ 80701 w 421605"/>
                      <a:gd name="connsiteY7" fmla="*/ 206658 h 245138"/>
                      <a:gd name="connsiteX8" fmla="*/ 82130 w 421605"/>
                      <a:gd name="connsiteY8" fmla="*/ 201705 h 245138"/>
                      <a:gd name="connsiteX9" fmla="*/ 76034 w 421605"/>
                      <a:gd name="connsiteY9" fmla="*/ 157794 h 245138"/>
                      <a:gd name="connsiteX10" fmla="*/ 78415 w 421605"/>
                      <a:gd name="connsiteY10" fmla="*/ 149127 h 245138"/>
                      <a:gd name="connsiteX11" fmla="*/ 70223 w 421605"/>
                      <a:gd name="connsiteY11" fmla="*/ 134553 h 245138"/>
                      <a:gd name="connsiteX12" fmla="*/ 70223 w 421605"/>
                      <a:gd name="connsiteY12" fmla="*/ 111789 h 245138"/>
                      <a:gd name="connsiteX13" fmla="*/ 108609 w 421605"/>
                      <a:gd name="connsiteY13" fmla="*/ 128457 h 245138"/>
                      <a:gd name="connsiteX14" fmla="*/ 108609 w 421605"/>
                      <a:gd name="connsiteY14" fmla="*/ 223803 h 245138"/>
                      <a:gd name="connsiteX15" fmla="*/ 129945 w 421605"/>
                      <a:gd name="connsiteY15" fmla="*/ 245139 h 245138"/>
                      <a:gd name="connsiteX16" fmla="*/ 305110 w 421605"/>
                      <a:gd name="connsiteY16" fmla="*/ 245139 h 245138"/>
                      <a:gd name="connsiteX17" fmla="*/ 326446 w 421605"/>
                      <a:gd name="connsiteY17" fmla="*/ 223803 h 245138"/>
                      <a:gd name="connsiteX18" fmla="*/ 326446 w 421605"/>
                      <a:gd name="connsiteY18" fmla="*/ 122647 h 245138"/>
                      <a:gd name="connsiteX19" fmla="*/ 417886 w 421605"/>
                      <a:gd name="connsiteY19" fmla="*/ 82928 h 245138"/>
                      <a:gd name="connsiteX20" fmla="*/ 421601 w 421605"/>
                      <a:gd name="connsiteY20" fmla="*/ 77022 h 245138"/>
                      <a:gd name="connsiteX21" fmla="*/ 417410 w 421605"/>
                      <a:gd name="connsiteY21" fmla="*/ 71403 h 245138"/>
                      <a:gd name="connsiteX22" fmla="*/ 209384 w 421605"/>
                      <a:gd name="connsiteY22" fmla="*/ 346 h 245138"/>
                      <a:gd name="connsiteX23" fmla="*/ 205193 w 421605"/>
                      <a:gd name="connsiteY23" fmla="*/ 441 h 245138"/>
                      <a:gd name="connsiteX24" fmla="*/ 6120 w 421605"/>
                      <a:gd name="connsiteY24" fmla="*/ 71022 h 245138"/>
                      <a:gd name="connsiteX25" fmla="*/ 119 w 421605"/>
                      <a:gd name="connsiteY25" fmla="*/ 75975 h 245138"/>
                      <a:gd name="connsiteX26" fmla="*/ 3739 w 421605"/>
                      <a:gd name="connsiteY26" fmla="*/ 82928 h 245138"/>
                      <a:gd name="connsiteX27" fmla="*/ 57841 w 421605"/>
                      <a:gd name="connsiteY27" fmla="*/ 106359 h 245138"/>
                      <a:gd name="connsiteX28" fmla="*/ 57841 w 421605"/>
                      <a:gd name="connsiteY28" fmla="*/ 132458 h 245138"/>
                      <a:gd name="connsiteX29" fmla="*/ 54317 w 421605"/>
                      <a:gd name="connsiteY29" fmla="*/ 196466 h 245138"/>
                      <a:gd name="connsiteX30" fmla="*/ 60698 w 421605"/>
                      <a:gd name="connsiteY30" fmla="*/ 158556 h 245138"/>
                      <a:gd name="connsiteX31" fmla="*/ 58508 w 421605"/>
                      <a:gd name="connsiteY31" fmla="*/ 152746 h 245138"/>
                      <a:gd name="connsiteX32" fmla="*/ 56888 w 421605"/>
                      <a:gd name="connsiteY32" fmla="*/ 149222 h 245138"/>
                      <a:gd name="connsiteX33" fmla="*/ 61556 w 421605"/>
                      <a:gd name="connsiteY33" fmla="*/ 144555 h 245138"/>
                      <a:gd name="connsiteX34" fmla="*/ 66223 w 421605"/>
                      <a:gd name="connsiteY34" fmla="*/ 149222 h 245138"/>
                      <a:gd name="connsiteX35" fmla="*/ 65080 w 421605"/>
                      <a:gd name="connsiteY35" fmla="*/ 152270 h 245138"/>
                      <a:gd name="connsiteX36" fmla="*/ 63651 w 421605"/>
                      <a:gd name="connsiteY36" fmla="*/ 157223 h 245138"/>
                      <a:gd name="connsiteX37" fmla="*/ 69080 w 421605"/>
                      <a:gd name="connsiteY37" fmla="*/ 196561 h 245138"/>
                      <a:gd name="connsiteX38" fmla="*/ 54317 w 421605"/>
                      <a:gd name="connsiteY38" fmla="*/ 196561 h 245138"/>
                      <a:gd name="connsiteX39" fmla="*/ 314159 w 421605"/>
                      <a:gd name="connsiteY39" fmla="*/ 223803 h 245138"/>
                      <a:gd name="connsiteX40" fmla="*/ 305301 w 421605"/>
                      <a:gd name="connsiteY40" fmla="*/ 232661 h 245138"/>
                      <a:gd name="connsiteX41" fmla="*/ 130136 w 421605"/>
                      <a:gd name="connsiteY41" fmla="*/ 232661 h 245138"/>
                      <a:gd name="connsiteX42" fmla="*/ 121277 w 421605"/>
                      <a:gd name="connsiteY42" fmla="*/ 223803 h 245138"/>
                      <a:gd name="connsiteX43" fmla="*/ 121277 w 421605"/>
                      <a:gd name="connsiteY43" fmla="*/ 133887 h 245138"/>
                      <a:gd name="connsiteX44" fmla="*/ 208526 w 421605"/>
                      <a:gd name="connsiteY44" fmla="*/ 171796 h 245138"/>
                      <a:gd name="connsiteX45" fmla="*/ 211003 w 421605"/>
                      <a:gd name="connsiteY45" fmla="*/ 172272 h 245138"/>
                      <a:gd name="connsiteX46" fmla="*/ 213479 w 421605"/>
                      <a:gd name="connsiteY46" fmla="*/ 171796 h 245138"/>
                      <a:gd name="connsiteX47" fmla="*/ 314159 w 421605"/>
                      <a:gd name="connsiteY47" fmla="*/ 128076 h 245138"/>
                      <a:gd name="connsiteX48" fmla="*/ 314159 w 421605"/>
                      <a:gd name="connsiteY48" fmla="*/ 223803 h 245138"/>
                      <a:gd name="connsiteX49" fmla="*/ 25265 w 421605"/>
                      <a:gd name="connsiteY49" fmla="*/ 78737 h 245138"/>
                      <a:gd name="connsiteX50" fmla="*/ 207669 w 421605"/>
                      <a:gd name="connsiteY50" fmla="*/ 12919 h 245138"/>
                      <a:gd name="connsiteX51" fmla="*/ 398360 w 421605"/>
                      <a:gd name="connsiteY51" fmla="*/ 78070 h 245138"/>
                      <a:gd name="connsiteX52" fmla="*/ 211003 w 421605"/>
                      <a:gd name="connsiteY52" fmla="*/ 159414 h 245138"/>
                      <a:gd name="connsiteX53" fmla="*/ 87273 w 421605"/>
                      <a:gd name="connsiteY53" fmla="*/ 105693 h 245138"/>
                      <a:gd name="connsiteX54" fmla="*/ 191762 w 421605"/>
                      <a:gd name="connsiteY54" fmla="*/ 91881 h 245138"/>
                      <a:gd name="connsiteX55" fmla="*/ 211003 w 421605"/>
                      <a:gd name="connsiteY55" fmla="*/ 96453 h 245138"/>
                      <a:gd name="connsiteX56" fmla="*/ 236244 w 421605"/>
                      <a:gd name="connsiteY56" fmla="*/ 83118 h 245138"/>
                      <a:gd name="connsiteX57" fmla="*/ 211003 w 421605"/>
                      <a:gd name="connsiteY57" fmla="*/ 69783 h 245138"/>
                      <a:gd name="connsiteX58" fmla="*/ 186333 w 421605"/>
                      <a:gd name="connsiteY58" fmla="*/ 80070 h 245138"/>
                      <a:gd name="connsiteX59" fmla="*/ 65080 w 421605"/>
                      <a:gd name="connsiteY59" fmla="*/ 96072 h 245138"/>
                      <a:gd name="connsiteX60" fmla="*/ 25265 w 421605"/>
                      <a:gd name="connsiteY60" fmla="*/ 78737 h 245138"/>
                      <a:gd name="connsiteX61" fmla="*/ 191953 w 421605"/>
                      <a:gd name="connsiteY61" fmla="*/ 83023 h 245138"/>
                      <a:gd name="connsiteX62" fmla="*/ 211003 w 421605"/>
                      <a:gd name="connsiteY62" fmla="*/ 75879 h 245138"/>
                      <a:gd name="connsiteX63" fmla="*/ 230053 w 421605"/>
                      <a:gd name="connsiteY63" fmla="*/ 83023 h 245138"/>
                      <a:gd name="connsiteX64" fmla="*/ 211003 w 421605"/>
                      <a:gd name="connsiteY64" fmla="*/ 90167 h 245138"/>
                      <a:gd name="connsiteX65" fmla="*/ 191953 w 421605"/>
                      <a:gd name="connsiteY65" fmla="*/ 83023 h 24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21605" h="245138">
                        <a:moveTo>
                          <a:pt x="57936" y="132458"/>
                        </a:moveTo>
                        <a:cubicBezTo>
                          <a:pt x="50221" y="134077"/>
                          <a:pt x="44411" y="140935"/>
                          <a:pt x="44411" y="149127"/>
                        </a:cubicBezTo>
                        <a:cubicBezTo>
                          <a:pt x="44411" y="152937"/>
                          <a:pt x="45649" y="156461"/>
                          <a:pt x="47840" y="159414"/>
                        </a:cubicBezTo>
                        <a:lnTo>
                          <a:pt x="40696" y="201514"/>
                        </a:lnTo>
                        <a:cubicBezTo>
                          <a:pt x="40410" y="203324"/>
                          <a:pt x="40886" y="205134"/>
                          <a:pt x="42125" y="206562"/>
                        </a:cubicBezTo>
                        <a:cubicBezTo>
                          <a:pt x="43268" y="207991"/>
                          <a:pt x="45077" y="208753"/>
                          <a:pt x="46887" y="208753"/>
                        </a:cubicBezTo>
                        <a:lnTo>
                          <a:pt x="76034" y="208753"/>
                        </a:lnTo>
                        <a:cubicBezTo>
                          <a:pt x="77843" y="208753"/>
                          <a:pt x="79558" y="207991"/>
                          <a:pt x="80701" y="206658"/>
                        </a:cubicBezTo>
                        <a:cubicBezTo>
                          <a:pt x="81844" y="205324"/>
                          <a:pt x="82415" y="203514"/>
                          <a:pt x="82130" y="201705"/>
                        </a:cubicBezTo>
                        <a:lnTo>
                          <a:pt x="76034" y="157794"/>
                        </a:lnTo>
                        <a:cubicBezTo>
                          <a:pt x="77558" y="155223"/>
                          <a:pt x="78415" y="152175"/>
                          <a:pt x="78415" y="149127"/>
                        </a:cubicBezTo>
                        <a:cubicBezTo>
                          <a:pt x="78415" y="142935"/>
                          <a:pt x="75081" y="137601"/>
                          <a:pt x="70223" y="134553"/>
                        </a:cubicBezTo>
                        <a:lnTo>
                          <a:pt x="70223" y="111789"/>
                        </a:lnTo>
                        <a:lnTo>
                          <a:pt x="108609" y="128457"/>
                        </a:lnTo>
                        <a:lnTo>
                          <a:pt x="108609" y="223803"/>
                        </a:lnTo>
                        <a:cubicBezTo>
                          <a:pt x="108609" y="235518"/>
                          <a:pt x="118134" y="245139"/>
                          <a:pt x="129945" y="245139"/>
                        </a:cubicBezTo>
                        <a:lnTo>
                          <a:pt x="305110" y="245139"/>
                        </a:lnTo>
                        <a:cubicBezTo>
                          <a:pt x="316826" y="245139"/>
                          <a:pt x="326446" y="235614"/>
                          <a:pt x="326446" y="223803"/>
                        </a:cubicBezTo>
                        <a:lnTo>
                          <a:pt x="326446" y="122647"/>
                        </a:lnTo>
                        <a:lnTo>
                          <a:pt x="417886" y="82928"/>
                        </a:lnTo>
                        <a:cubicBezTo>
                          <a:pt x="420267" y="81880"/>
                          <a:pt x="421696" y="79499"/>
                          <a:pt x="421601" y="77022"/>
                        </a:cubicBezTo>
                        <a:cubicBezTo>
                          <a:pt x="421505" y="74451"/>
                          <a:pt x="419791" y="72260"/>
                          <a:pt x="417410" y="71403"/>
                        </a:cubicBezTo>
                        <a:lnTo>
                          <a:pt x="209384" y="346"/>
                        </a:lnTo>
                        <a:cubicBezTo>
                          <a:pt x="208050" y="-130"/>
                          <a:pt x="206526" y="-130"/>
                          <a:pt x="205193" y="441"/>
                        </a:cubicBezTo>
                        <a:cubicBezTo>
                          <a:pt x="133946" y="27397"/>
                          <a:pt x="16979" y="70355"/>
                          <a:pt x="6120" y="71022"/>
                        </a:cubicBezTo>
                        <a:cubicBezTo>
                          <a:pt x="3167" y="71022"/>
                          <a:pt x="691" y="73117"/>
                          <a:pt x="119" y="75975"/>
                        </a:cubicBezTo>
                        <a:cubicBezTo>
                          <a:pt x="-452" y="78832"/>
                          <a:pt x="1072" y="81785"/>
                          <a:pt x="3739" y="82928"/>
                        </a:cubicBezTo>
                        <a:lnTo>
                          <a:pt x="57841" y="106359"/>
                        </a:lnTo>
                        <a:lnTo>
                          <a:pt x="57841" y="132458"/>
                        </a:lnTo>
                        <a:close/>
                        <a:moveTo>
                          <a:pt x="54317" y="196466"/>
                        </a:moveTo>
                        <a:lnTo>
                          <a:pt x="60698" y="158556"/>
                        </a:lnTo>
                        <a:cubicBezTo>
                          <a:pt x="61079" y="156366"/>
                          <a:pt x="60222" y="154175"/>
                          <a:pt x="58508" y="152746"/>
                        </a:cubicBezTo>
                        <a:cubicBezTo>
                          <a:pt x="57460" y="151889"/>
                          <a:pt x="56888" y="150555"/>
                          <a:pt x="56888" y="149222"/>
                        </a:cubicBezTo>
                        <a:cubicBezTo>
                          <a:pt x="56888" y="146650"/>
                          <a:pt x="58984" y="144555"/>
                          <a:pt x="61556" y="144555"/>
                        </a:cubicBezTo>
                        <a:cubicBezTo>
                          <a:pt x="64127" y="144555"/>
                          <a:pt x="66223" y="146650"/>
                          <a:pt x="66223" y="149222"/>
                        </a:cubicBezTo>
                        <a:cubicBezTo>
                          <a:pt x="66223" y="150651"/>
                          <a:pt x="65556" y="151698"/>
                          <a:pt x="65080" y="152270"/>
                        </a:cubicBezTo>
                        <a:cubicBezTo>
                          <a:pt x="63937" y="153603"/>
                          <a:pt x="63365" y="155413"/>
                          <a:pt x="63651" y="157223"/>
                        </a:cubicBezTo>
                        <a:lnTo>
                          <a:pt x="69080" y="196561"/>
                        </a:lnTo>
                        <a:lnTo>
                          <a:pt x="54317" y="196561"/>
                        </a:lnTo>
                        <a:close/>
                        <a:moveTo>
                          <a:pt x="314159" y="223803"/>
                        </a:moveTo>
                        <a:cubicBezTo>
                          <a:pt x="314159" y="228660"/>
                          <a:pt x="310158" y="232661"/>
                          <a:pt x="305301" y="232661"/>
                        </a:cubicBezTo>
                        <a:lnTo>
                          <a:pt x="130136" y="232661"/>
                        </a:lnTo>
                        <a:cubicBezTo>
                          <a:pt x="125278" y="232661"/>
                          <a:pt x="121277" y="228660"/>
                          <a:pt x="121277" y="223803"/>
                        </a:cubicBezTo>
                        <a:lnTo>
                          <a:pt x="121277" y="133887"/>
                        </a:lnTo>
                        <a:lnTo>
                          <a:pt x="208526" y="171796"/>
                        </a:lnTo>
                        <a:cubicBezTo>
                          <a:pt x="209288" y="172177"/>
                          <a:pt x="210146" y="172272"/>
                          <a:pt x="211003" y="172272"/>
                        </a:cubicBezTo>
                        <a:cubicBezTo>
                          <a:pt x="211860" y="172272"/>
                          <a:pt x="212717" y="172082"/>
                          <a:pt x="213479" y="171796"/>
                        </a:cubicBezTo>
                        <a:lnTo>
                          <a:pt x="314159" y="128076"/>
                        </a:lnTo>
                        <a:lnTo>
                          <a:pt x="314159" y="223803"/>
                        </a:lnTo>
                        <a:close/>
                        <a:moveTo>
                          <a:pt x="25265" y="78737"/>
                        </a:moveTo>
                        <a:cubicBezTo>
                          <a:pt x="70223" y="64735"/>
                          <a:pt x="178237" y="24063"/>
                          <a:pt x="207669" y="12919"/>
                        </a:cubicBezTo>
                        <a:lnTo>
                          <a:pt x="398360" y="78070"/>
                        </a:lnTo>
                        <a:lnTo>
                          <a:pt x="211003" y="159414"/>
                        </a:lnTo>
                        <a:lnTo>
                          <a:pt x="87273" y="105693"/>
                        </a:lnTo>
                        <a:lnTo>
                          <a:pt x="191762" y="91881"/>
                        </a:lnTo>
                        <a:cubicBezTo>
                          <a:pt x="196334" y="94644"/>
                          <a:pt x="203097" y="96453"/>
                          <a:pt x="211003" y="96453"/>
                        </a:cubicBezTo>
                        <a:cubicBezTo>
                          <a:pt x="225386" y="96453"/>
                          <a:pt x="236244" y="90738"/>
                          <a:pt x="236244" y="83118"/>
                        </a:cubicBezTo>
                        <a:cubicBezTo>
                          <a:pt x="236244" y="75498"/>
                          <a:pt x="225386" y="69783"/>
                          <a:pt x="211003" y="69783"/>
                        </a:cubicBezTo>
                        <a:cubicBezTo>
                          <a:pt x="198525" y="69783"/>
                          <a:pt x="188810" y="74070"/>
                          <a:pt x="186333" y="80070"/>
                        </a:cubicBezTo>
                        <a:lnTo>
                          <a:pt x="65080" y="96072"/>
                        </a:lnTo>
                        <a:lnTo>
                          <a:pt x="25265" y="78737"/>
                        </a:lnTo>
                        <a:close/>
                        <a:moveTo>
                          <a:pt x="191953" y="83023"/>
                        </a:moveTo>
                        <a:cubicBezTo>
                          <a:pt x="191953" y="80070"/>
                          <a:pt x="199382" y="75879"/>
                          <a:pt x="211003" y="75879"/>
                        </a:cubicBezTo>
                        <a:cubicBezTo>
                          <a:pt x="222623" y="75879"/>
                          <a:pt x="230053" y="80070"/>
                          <a:pt x="230053" y="83023"/>
                        </a:cubicBezTo>
                        <a:cubicBezTo>
                          <a:pt x="230053" y="85976"/>
                          <a:pt x="222623" y="90167"/>
                          <a:pt x="211003" y="90167"/>
                        </a:cubicBezTo>
                        <a:cubicBezTo>
                          <a:pt x="199382" y="90072"/>
                          <a:pt x="191953" y="85881"/>
                          <a:pt x="191953" y="8302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71" name="Freeform: Shape 270">
                    <a:extLst>
                      <a:ext uri="{FF2B5EF4-FFF2-40B4-BE49-F238E27FC236}">
                        <a16:creationId xmlns:a16="http://schemas.microsoft.com/office/drawing/2014/main" id="{3740F6B9-1AD3-4660-9A32-6736B5F8DF30}"/>
                      </a:ext>
                    </a:extLst>
                  </p:cNvPr>
                  <p:cNvSpPr/>
                  <p:nvPr/>
                </p:nvSpPr>
                <p:spPr>
                  <a:xfrm>
                    <a:off x="8464105" y="2259139"/>
                    <a:ext cx="43624" cy="43624"/>
                  </a:xfrm>
                  <a:custGeom>
                    <a:avLst/>
                    <a:gdLst>
                      <a:gd name="connsiteX0" fmla="*/ 21812 w 43624"/>
                      <a:gd name="connsiteY0" fmla="*/ 43625 h 43624"/>
                      <a:gd name="connsiteX1" fmla="*/ 43625 w 43624"/>
                      <a:gd name="connsiteY1" fmla="*/ 21812 h 43624"/>
                      <a:gd name="connsiteX2" fmla="*/ 21812 w 43624"/>
                      <a:gd name="connsiteY2" fmla="*/ 0 h 43624"/>
                      <a:gd name="connsiteX3" fmla="*/ 0 w 43624"/>
                      <a:gd name="connsiteY3" fmla="*/ 21812 h 43624"/>
                      <a:gd name="connsiteX4" fmla="*/ 21812 w 43624"/>
                      <a:gd name="connsiteY4" fmla="*/ 43625 h 43624"/>
                      <a:gd name="connsiteX5" fmla="*/ 21812 w 43624"/>
                      <a:gd name="connsiteY5" fmla="*/ 6096 h 43624"/>
                      <a:gd name="connsiteX6" fmla="*/ 37433 w 43624"/>
                      <a:gd name="connsiteY6" fmla="*/ 21717 h 43624"/>
                      <a:gd name="connsiteX7" fmla="*/ 21812 w 43624"/>
                      <a:gd name="connsiteY7" fmla="*/ 37338 h 43624"/>
                      <a:gd name="connsiteX8" fmla="*/ 6191 w 43624"/>
                      <a:gd name="connsiteY8" fmla="*/ 21717 h 43624"/>
                      <a:gd name="connsiteX9" fmla="*/ 21812 w 43624"/>
                      <a:gd name="connsiteY9" fmla="*/ 6096 h 43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3624" h="43624">
                        <a:moveTo>
                          <a:pt x="21812" y="43625"/>
                        </a:moveTo>
                        <a:cubicBezTo>
                          <a:pt x="33814" y="43625"/>
                          <a:pt x="43625" y="33814"/>
                          <a:pt x="43625" y="21812"/>
                        </a:cubicBezTo>
                        <a:cubicBezTo>
                          <a:pt x="43625" y="9811"/>
                          <a:pt x="33814" y="0"/>
                          <a:pt x="21812" y="0"/>
                        </a:cubicBezTo>
                        <a:cubicBezTo>
                          <a:pt x="9811" y="0"/>
                          <a:pt x="0" y="9811"/>
                          <a:pt x="0" y="21812"/>
                        </a:cubicBezTo>
                        <a:cubicBezTo>
                          <a:pt x="0" y="33814"/>
                          <a:pt x="9811" y="43625"/>
                          <a:pt x="21812" y="43625"/>
                        </a:cubicBezTo>
                        <a:close/>
                        <a:moveTo>
                          <a:pt x="21812" y="6096"/>
                        </a:moveTo>
                        <a:cubicBezTo>
                          <a:pt x="30385" y="6096"/>
                          <a:pt x="37433" y="13145"/>
                          <a:pt x="37433" y="21717"/>
                        </a:cubicBezTo>
                        <a:cubicBezTo>
                          <a:pt x="37433" y="30290"/>
                          <a:pt x="30385" y="37338"/>
                          <a:pt x="21812" y="37338"/>
                        </a:cubicBezTo>
                        <a:cubicBezTo>
                          <a:pt x="13240" y="37338"/>
                          <a:pt x="6191" y="30290"/>
                          <a:pt x="6191" y="21717"/>
                        </a:cubicBezTo>
                        <a:cubicBezTo>
                          <a:pt x="6287" y="13145"/>
                          <a:pt x="13240" y="6096"/>
                          <a:pt x="21812" y="609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52" name="Graphic 4">
                    <a:extLst>
                      <a:ext uri="{FF2B5EF4-FFF2-40B4-BE49-F238E27FC236}">
                        <a16:creationId xmlns:a16="http://schemas.microsoft.com/office/drawing/2014/main" id="{9CF434D3-53E5-494A-BA97-CA32CEE61533}"/>
                      </a:ext>
                    </a:extLst>
                  </p:cNvPr>
                  <p:cNvGrpSpPr/>
                  <p:nvPr/>
                </p:nvGrpSpPr>
                <p:grpSpPr>
                  <a:xfrm>
                    <a:off x="2241576" y="1969950"/>
                    <a:ext cx="227858" cy="286045"/>
                    <a:chOff x="2241576" y="1969950"/>
                    <a:chExt cx="227858" cy="286045"/>
                  </a:xfrm>
                  <a:solidFill>
                    <a:srgbClr val="D49F00"/>
                  </a:solidFill>
                </p:grpSpPr>
                <p:sp>
                  <p:nvSpPr>
                    <p:cNvPr id="266" name="Freeform: Shape 265">
                      <a:extLst>
                        <a:ext uri="{FF2B5EF4-FFF2-40B4-BE49-F238E27FC236}">
                          <a16:creationId xmlns:a16="http://schemas.microsoft.com/office/drawing/2014/main" id="{7D71C46D-E23B-4174-9CE8-44F99195FB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31529" y="1993487"/>
                      <a:ext cx="8191" cy="93630"/>
                    </a:xfrm>
                    <a:custGeom>
                      <a:avLst/>
                      <a:gdLst>
                        <a:gd name="connsiteX0" fmla="*/ 8192 w 8191"/>
                        <a:gd name="connsiteY0" fmla="*/ 33338 h 93630"/>
                        <a:gd name="connsiteX1" fmla="*/ 8192 w 8191"/>
                        <a:gd name="connsiteY1" fmla="*/ 7620 h 93630"/>
                        <a:gd name="connsiteX2" fmla="*/ 4096 w 8191"/>
                        <a:gd name="connsiteY2" fmla="*/ 0 h 93630"/>
                        <a:gd name="connsiteX3" fmla="*/ 0 w 8191"/>
                        <a:gd name="connsiteY3" fmla="*/ 7620 h 93630"/>
                        <a:gd name="connsiteX4" fmla="*/ 0 w 8191"/>
                        <a:gd name="connsiteY4" fmla="*/ 12478 h 93630"/>
                        <a:gd name="connsiteX5" fmla="*/ 1429 w 8191"/>
                        <a:gd name="connsiteY5" fmla="*/ 45625 h 93630"/>
                        <a:gd name="connsiteX6" fmla="*/ 0 w 8191"/>
                        <a:gd name="connsiteY6" fmla="*/ 47434 h 93630"/>
                        <a:gd name="connsiteX7" fmla="*/ 0 w 8191"/>
                        <a:gd name="connsiteY7" fmla="*/ 93631 h 93630"/>
                        <a:gd name="connsiteX8" fmla="*/ 8096 w 8191"/>
                        <a:gd name="connsiteY8" fmla="*/ 93631 h 93630"/>
                        <a:gd name="connsiteX9" fmla="*/ 8096 w 8191"/>
                        <a:gd name="connsiteY9" fmla="*/ 57150 h 93630"/>
                        <a:gd name="connsiteX10" fmla="*/ 8001 w 8191"/>
                        <a:gd name="connsiteY10" fmla="*/ 56959 h 93630"/>
                        <a:gd name="connsiteX11" fmla="*/ 8192 w 8191"/>
                        <a:gd name="connsiteY11" fmla="*/ 33338 h 936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8191" h="93630">
                          <a:moveTo>
                            <a:pt x="8192" y="33338"/>
                          </a:moveTo>
                          <a:lnTo>
                            <a:pt x="8192" y="7620"/>
                          </a:lnTo>
                          <a:cubicBezTo>
                            <a:pt x="8192" y="3429"/>
                            <a:pt x="6382" y="0"/>
                            <a:pt x="4096" y="0"/>
                          </a:cubicBezTo>
                          <a:cubicBezTo>
                            <a:pt x="1905" y="0"/>
                            <a:pt x="0" y="3429"/>
                            <a:pt x="0" y="7620"/>
                          </a:cubicBezTo>
                          <a:lnTo>
                            <a:pt x="0" y="12478"/>
                          </a:lnTo>
                          <a:cubicBezTo>
                            <a:pt x="6477" y="24194"/>
                            <a:pt x="7429" y="36385"/>
                            <a:pt x="1429" y="45625"/>
                          </a:cubicBezTo>
                          <a:cubicBezTo>
                            <a:pt x="1048" y="46292"/>
                            <a:pt x="476" y="46863"/>
                            <a:pt x="0" y="47434"/>
                          </a:cubicBezTo>
                          <a:lnTo>
                            <a:pt x="0" y="93631"/>
                          </a:lnTo>
                          <a:lnTo>
                            <a:pt x="8096" y="93631"/>
                          </a:lnTo>
                          <a:lnTo>
                            <a:pt x="8096" y="57150"/>
                          </a:lnTo>
                          <a:cubicBezTo>
                            <a:pt x="8096" y="57055"/>
                            <a:pt x="8001" y="57055"/>
                            <a:pt x="8001" y="56959"/>
                          </a:cubicBezTo>
                          <a:cubicBezTo>
                            <a:pt x="5144" y="49816"/>
                            <a:pt x="5239" y="41624"/>
                            <a:pt x="8192" y="33338"/>
                          </a:cubicBezTo>
                          <a:close/>
                        </a:path>
                      </a:pathLst>
                    </a:custGeom>
                    <a:solidFill>
                      <a:srgbClr val="D49F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" name="Freeform: Shape 266">
                      <a:extLst>
                        <a:ext uri="{FF2B5EF4-FFF2-40B4-BE49-F238E27FC236}">
                          <a16:creationId xmlns:a16="http://schemas.microsoft.com/office/drawing/2014/main" id="{C3C4694D-D21C-4E19-9E76-53F05D5B98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37434" y="1976855"/>
                      <a:ext cx="132000" cy="97499"/>
                    </a:xfrm>
                    <a:custGeom>
                      <a:avLst/>
                      <a:gdLst>
                        <a:gd name="connsiteX0" fmla="*/ 129922 w 132000"/>
                        <a:gd name="connsiteY0" fmla="*/ 23681 h 97499"/>
                        <a:gd name="connsiteX1" fmla="*/ 49626 w 132000"/>
                        <a:gd name="connsiteY1" fmla="*/ 6917 h 97499"/>
                        <a:gd name="connsiteX2" fmla="*/ 9716 w 132000"/>
                        <a:gd name="connsiteY2" fmla="*/ 36063 h 97499"/>
                        <a:gd name="connsiteX3" fmla="*/ 2191 w 132000"/>
                        <a:gd name="connsiteY3" fmla="*/ 49970 h 97499"/>
                        <a:gd name="connsiteX4" fmla="*/ 2096 w 132000"/>
                        <a:gd name="connsiteY4" fmla="*/ 73782 h 97499"/>
                        <a:gd name="connsiteX5" fmla="*/ 2191 w 132000"/>
                        <a:gd name="connsiteY5" fmla="*/ 73973 h 97499"/>
                        <a:gd name="connsiteX6" fmla="*/ 47340 w 132000"/>
                        <a:gd name="connsiteY6" fmla="*/ 97499 h 97499"/>
                        <a:gd name="connsiteX7" fmla="*/ 82392 w 132000"/>
                        <a:gd name="connsiteY7" fmla="*/ 90546 h 97499"/>
                        <a:gd name="connsiteX8" fmla="*/ 129922 w 132000"/>
                        <a:gd name="connsiteY8" fmla="*/ 23681 h 97499"/>
                        <a:gd name="connsiteX9" fmla="*/ 16765 w 132000"/>
                        <a:gd name="connsiteY9" fmla="*/ 41207 h 97499"/>
                        <a:gd name="connsiteX10" fmla="*/ 52864 w 132000"/>
                        <a:gd name="connsiteY10" fmla="*/ 15013 h 97499"/>
                        <a:gd name="connsiteX11" fmla="*/ 52864 w 132000"/>
                        <a:gd name="connsiteY11" fmla="*/ 15013 h 97499"/>
                        <a:gd name="connsiteX12" fmla="*/ 85249 w 132000"/>
                        <a:gd name="connsiteY12" fmla="*/ 8536 h 97499"/>
                        <a:gd name="connsiteX13" fmla="*/ 120968 w 132000"/>
                        <a:gd name="connsiteY13" fmla="*/ 24824 h 97499"/>
                        <a:gd name="connsiteX14" fmla="*/ 55912 w 132000"/>
                        <a:gd name="connsiteY14" fmla="*/ 51303 h 97499"/>
                        <a:gd name="connsiteX15" fmla="*/ 61151 w 132000"/>
                        <a:gd name="connsiteY15" fmla="*/ 30634 h 97499"/>
                        <a:gd name="connsiteX16" fmla="*/ 58008 w 132000"/>
                        <a:gd name="connsiteY16" fmla="*/ 25395 h 97499"/>
                        <a:gd name="connsiteX17" fmla="*/ 52769 w 132000"/>
                        <a:gd name="connsiteY17" fmla="*/ 28538 h 97499"/>
                        <a:gd name="connsiteX18" fmla="*/ 46006 w 132000"/>
                        <a:gd name="connsiteY18" fmla="*/ 55399 h 97499"/>
                        <a:gd name="connsiteX19" fmla="*/ 10192 w 132000"/>
                        <a:gd name="connsiteY19" fmla="*/ 69972 h 97499"/>
                        <a:gd name="connsiteX20" fmla="*/ 16765 w 132000"/>
                        <a:gd name="connsiteY20" fmla="*/ 41207 h 97499"/>
                        <a:gd name="connsiteX21" fmla="*/ 79249 w 132000"/>
                        <a:gd name="connsiteY21" fmla="*/ 82450 h 97499"/>
                        <a:gd name="connsiteX22" fmla="*/ 14574 w 132000"/>
                        <a:gd name="connsiteY22" fmla="*/ 77497 h 97499"/>
                        <a:gd name="connsiteX23" fmla="*/ 80106 w 132000"/>
                        <a:gd name="connsiteY23" fmla="*/ 50827 h 97499"/>
                        <a:gd name="connsiteX24" fmla="*/ 112681 w 132000"/>
                        <a:gd name="connsiteY24" fmla="*/ 55399 h 97499"/>
                        <a:gd name="connsiteX25" fmla="*/ 113253 w 132000"/>
                        <a:gd name="connsiteY25" fmla="*/ 55399 h 97499"/>
                        <a:gd name="connsiteX26" fmla="*/ 117539 w 132000"/>
                        <a:gd name="connsiteY26" fmla="*/ 51684 h 97499"/>
                        <a:gd name="connsiteX27" fmla="*/ 113824 w 132000"/>
                        <a:gd name="connsiteY27" fmla="*/ 46731 h 97499"/>
                        <a:gd name="connsiteX28" fmla="*/ 96108 w 132000"/>
                        <a:gd name="connsiteY28" fmla="*/ 44255 h 97499"/>
                        <a:gd name="connsiteX29" fmla="*/ 123349 w 132000"/>
                        <a:gd name="connsiteY29" fmla="*/ 33206 h 97499"/>
                        <a:gd name="connsiteX30" fmla="*/ 79249 w 132000"/>
                        <a:gd name="connsiteY30" fmla="*/ 82450 h 974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</a:cxnLst>
                      <a:rect l="l" t="t" r="r" b="b"/>
                      <a:pathLst>
                        <a:path w="132000" h="97499">
                          <a:moveTo>
                            <a:pt x="129922" y="23681"/>
                          </a:moveTo>
                          <a:cubicBezTo>
                            <a:pt x="120873" y="630"/>
                            <a:pt x="84868" y="-6895"/>
                            <a:pt x="49626" y="6917"/>
                          </a:cubicBezTo>
                          <a:cubicBezTo>
                            <a:pt x="32862" y="13489"/>
                            <a:pt x="18765" y="23776"/>
                            <a:pt x="9716" y="36063"/>
                          </a:cubicBezTo>
                          <a:cubicBezTo>
                            <a:pt x="6287" y="40635"/>
                            <a:pt x="3811" y="45398"/>
                            <a:pt x="2191" y="49970"/>
                          </a:cubicBezTo>
                          <a:cubicBezTo>
                            <a:pt x="-666" y="58256"/>
                            <a:pt x="-761" y="66353"/>
                            <a:pt x="2096" y="73782"/>
                          </a:cubicBezTo>
                          <a:cubicBezTo>
                            <a:pt x="2096" y="73877"/>
                            <a:pt x="2191" y="73877"/>
                            <a:pt x="2191" y="73973"/>
                          </a:cubicBezTo>
                          <a:cubicBezTo>
                            <a:pt x="8192" y="89117"/>
                            <a:pt x="25909" y="97499"/>
                            <a:pt x="47340" y="97499"/>
                          </a:cubicBezTo>
                          <a:cubicBezTo>
                            <a:pt x="58389" y="97499"/>
                            <a:pt x="70390" y="95309"/>
                            <a:pt x="82392" y="90546"/>
                          </a:cubicBezTo>
                          <a:cubicBezTo>
                            <a:pt x="117634" y="76735"/>
                            <a:pt x="138970" y="46731"/>
                            <a:pt x="129922" y="23681"/>
                          </a:cubicBezTo>
                          <a:close/>
                          <a:moveTo>
                            <a:pt x="16765" y="41207"/>
                          </a:moveTo>
                          <a:cubicBezTo>
                            <a:pt x="24766" y="30253"/>
                            <a:pt x="37624" y="21014"/>
                            <a:pt x="52864" y="15013"/>
                          </a:cubicBezTo>
                          <a:lnTo>
                            <a:pt x="52864" y="15013"/>
                          </a:lnTo>
                          <a:cubicBezTo>
                            <a:pt x="64009" y="10631"/>
                            <a:pt x="75153" y="8536"/>
                            <a:pt x="85249" y="8536"/>
                          </a:cubicBezTo>
                          <a:cubicBezTo>
                            <a:pt x="101918" y="8536"/>
                            <a:pt x="115539" y="14251"/>
                            <a:pt x="120968" y="24824"/>
                          </a:cubicBezTo>
                          <a:lnTo>
                            <a:pt x="55912" y="51303"/>
                          </a:lnTo>
                          <a:lnTo>
                            <a:pt x="61151" y="30634"/>
                          </a:lnTo>
                          <a:cubicBezTo>
                            <a:pt x="61723" y="28348"/>
                            <a:pt x="60294" y="25967"/>
                            <a:pt x="58008" y="25395"/>
                          </a:cubicBezTo>
                          <a:cubicBezTo>
                            <a:pt x="55722" y="24824"/>
                            <a:pt x="53341" y="26252"/>
                            <a:pt x="52769" y="28538"/>
                          </a:cubicBezTo>
                          <a:lnTo>
                            <a:pt x="46006" y="55399"/>
                          </a:lnTo>
                          <a:lnTo>
                            <a:pt x="10192" y="69972"/>
                          </a:lnTo>
                          <a:cubicBezTo>
                            <a:pt x="6954" y="61400"/>
                            <a:pt x="9335" y="51303"/>
                            <a:pt x="16765" y="41207"/>
                          </a:cubicBezTo>
                          <a:close/>
                          <a:moveTo>
                            <a:pt x="79249" y="82450"/>
                          </a:moveTo>
                          <a:cubicBezTo>
                            <a:pt x="52674" y="92832"/>
                            <a:pt x="26004" y="90260"/>
                            <a:pt x="14574" y="77497"/>
                          </a:cubicBezTo>
                          <a:lnTo>
                            <a:pt x="80106" y="50827"/>
                          </a:lnTo>
                          <a:lnTo>
                            <a:pt x="112681" y="55399"/>
                          </a:lnTo>
                          <a:cubicBezTo>
                            <a:pt x="112872" y="55399"/>
                            <a:pt x="113062" y="55399"/>
                            <a:pt x="113253" y="55399"/>
                          </a:cubicBezTo>
                          <a:cubicBezTo>
                            <a:pt x="115348" y="55399"/>
                            <a:pt x="117253" y="53875"/>
                            <a:pt x="117539" y="51684"/>
                          </a:cubicBezTo>
                          <a:cubicBezTo>
                            <a:pt x="117920" y="49303"/>
                            <a:pt x="116206" y="47112"/>
                            <a:pt x="113824" y="46731"/>
                          </a:cubicBezTo>
                          <a:lnTo>
                            <a:pt x="96108" y="44255"/>
                          </a:lnTo>
                          <a:lnTo>
                            <a:pt x="123349" y="33206"/>
                          </a:lnTo>
                          <a:cubicBezTo>
                            <a:pt x="124683" y="50827"/>
                            <a:pt x="106585" y="71782"/>
                            <a:pt x="79249" y="82450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" name="Freeform: Shape 267">
                      <a:extLst>
                        <a:ext uri="{FF2B5EF4-FFF2-40B4-BE49-F238E27FC236}">
                          <a16:creationId xmlns:a16="http://schemas.microsoft.com/office/drawing/2014/main" id="{AA5DC419-7E20-45BA-B69F-6F67734FDD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58187" y="2087308"/>
                      <a:ext cx="167258" cy="168687"/>
                    </a:xfrm>
                    <a:custGeom>
                      <a:avLst/>
                      <a:gdLst>
                        <a:gd name="connsiteX0" fmla="*/ 39910 w 167258"/>
                        <a:gd name="connsiteY0" fmla="*/ 0 h 168687"/>
                        <a:gd name="connsiteX1" fmla="*/ 0 w 167258"/>
                        <a:gd name="connsiteY1" fmla="*/ 38005 h 168687"/>
                        <a:gd name="connsiteX2" fmla="*/ 0 w 167258"/>
                        <a:gd name="connsiteY2" fmla="*/ 68104 h 168687"/>
                        <a:gd name="connsiteX3" fmla="*/ 0 w 167258"/>
                        <a:gd name="connsiteY3" fmla="*/ 102394 h 168687"/>
                        <a:gd name="connsiteX4" fmla="*/ 0 w 167258"/>
                        <a:gd name="connsiteY4" fmla="*/ 130683 h 168687"/>
                        <a:gd name="connsiteX5" fmla="*/ 39910 w 167258"/>
                        <a:gd name="connsiteY5" fmla="*/ 168688 h 168687"/>
                        <a:gd name="connsiteX6" fmla="*/ 127349 w 167258"/>
                        <a:gd name="connsiteY6" fmla="*/ 168688 h 168687"/>
                        <a:gd name="connsiteX7" fmla="*/ 167259 w 167258"/>
                        <a:gd name="connsiteY7" fmla="*/ 130683 h 168687"/>
                        <a:gd name="connsiteX8" fmla="*/ 167259 w 167258"/>
                        <a:gd name="connsiteY8" fmla="*/ 102394 h 168687"/>
                        <a:gd name="connsiteX9" fmla="*/ 167259 w 167258"/>
                        <a:gd name="connsiteY9" fmla="*/ 102394 h 168687"/>
                        <a:gd name="connsiteX10" fmla="*/ 167259 w 167258"/>
                        <a:gd name="connsiteY10" fmla="*/ 68104 h 168687"/>
                        <a:gd name="connsiteX11" fmla="*/ 167259 w 167258"/>
                        <a:gd name="connsiteY11" fmla="*/ 68104 h 168687"/>
                        <a:gd name="connsiteX12" fmla="*/ 167259 w 167258"/>
                        <a:gd name="connsiteY12" fmla="*/ 38100 h 168687"/>
                        <a:gd name="connsiteX13" fmla="*/ 127349 w 167258"/>
                        <a:gd name="connsiteY13" fmla="*/ 95 h 168687"/>
                        <a:gd name="connsiteX14" fmla="*/ 81534 w 167258"/>
                        <a:gd name="connsiteY14" fmla="*/ 95 h 168687"/>
                        <a:gd name="connsiteX15" fmla="*/ 73438 w 167258"/>
                        <a:gd name="connsiteY15" fmla="*/ 95 h 168687"/>
                        <a:gd name="connsiteX16" fmla="*/ 39910 w 167258"/>
                        <a:gd name="connsiteY16" fmla="*/ 95 h 168687"/>
                        <a:gd name="connsiteX17" fmla="*/ 158591 w 167258"/>
                        <a:gd name="connsiteY17" fmla="*/ 130588 h 168687"/>
                        <a:gd name="connsiteX18" fmla="*/ 127349 w 167258"/>
                        <a:gd name="connsiteY18" fmla="*/ 159925 h 168687"/>
                        <a:gd name="connsiteX19" fmla="*/ 39910 w 167258"/>
                        <a:gd name="connsiteY19" fmla="*/ 159925 h 168687"/>
                        <a:gd name="connsiteX20" fmla="*/ 8668 w 167258"/>
                        <a:gd name="connsiteY20" fmla="*/ 130588 h 168687"/>
                        <a:gd name="connsiteX21" fmla="*/ 8668 w 167258"/>
                        <a:gd name="connsiteY21" fmla="*/ 106680 h 168687"/>
                        <a:gd name="connsiteX22" fmla="*/ 158496 w 167258"/>
                        <a:gd name="connsiteY22" fmla="*/ 106680 h 168687"/>
                        <a:gd name="connsiteX23" fmla="*/ 158496 w 167258"/>
                        <a:gd name="connsiteY23" fmla="*/ 130588 h 168687"/>
                        <a:gd name="connsiteX24" fmla="*/ 158591 w 167258"/>
                        <a:gd name="connsiteY24" fmla="*/ 97917 h 168687"/>
                        <a:gd name="connsiteX25" fmla="*/ 8763 w 167258"/>
                        <a:gd name="connsiteY25" fmla="*/ 97917 h 168687"/>
                        <a:gd name="connsiteX26" fmla="*/ 8763 w 167258"/>
                        <a:gd name="connsiteY26" fmla="*/ 72390 h 168687"/>
                        <a:gd name="connsiteX27" fmla="*/ 158591 w 167258"/>
                        <a:gd name="connsiteY27" fmla="*/ 72390 h 168687"/>
                        <a:gd name="connsiteX28" fmla="*/ 158591 w 167258"/>
                        <a:gd name="connsiteY28" fmla="*/ 97917 h 168687"/>
                        <a:gd name="connsiteX29" fmla="*/ 127349 w 167258"/>
                        <a:gd name="connsiteY29" fmla="*/ 8668 h 168687"/>
                        <a:gd name="connsiteX30" fmla="*/ 158591 w 167258"/>
                        <a:gd name="connsiteY30" fmla="*/ 38005 h 168687"/>
                        <a:gd name="connsiteX31" fmla="*/ 158591 w 167258"/>
                        <a:gd name="connsiteY31" fmla="*/ 63722 h 168687"/>
                        <a:gd name="connsiteX32" fmla="*/ 8763 w 167258"/>
                        <a:gd name="connsiteY32" fmla="*/ 63722 h 168687"/>
                        <a:gd name="connsiteX33" fmla="*/ 8763 w 167258"/>
                        <a:gd name="connsiteY33" fmla="*/ 38005 h 168687"/>
                        <a:gd name="connsiteX34" fmla="*/ 40005 w 167258"/>
                        <a:gd name="connsiteY34" fmla="*/ 8668 h 168687"/>
                        <a:gd name="connsiteX35" fmla="*/ 127349 w 167258"/>
                        <a:gd name="connsiteY35" fmla="*/ 8668 h 1686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167258" h="168687">
                          <a:moveTo>
                            <a:pt x="39910" y="0"/>
                          </a:moveTo>
                          <a:cubicBezTo>
                            <a:pt x="17907" y="0"/>
                            <a:pt x="0" y="17050"/>
                            <a:pt x="0" y="38005"/>
                          </a:cubicBezTo>
                          <a:lnTo>
                            <a:pt x="0" y="68104"/>
                          </a:lnTo>
                          <a:lnTo>
                            <a:pt x="0" y="102394"/>
                          </a:lnTo>
                          <a:lnTo>
                            <a:pt x="0" y="130683"/>
                          </a:lnTo>
                          <a:cubicBezTo>
                            <a:pt x="0" y="151638"/>
                            <a:pt x="17907" y="168688"/>
                            <a:pt x="39910" y="168688"/>
                          </a:cubicBezTo>
                          <a:lnTo>
                            <a:pt x="127349" y="168688"/>
                          </a:lnTo>
                          <a:cubicBezTo>
                            <a:pt x="149352" y="168688"/>
                            <a:pt x="167259" y="151638"/>
                            <a:pt x="167259" y="130683"/>
                          </a:cubicBezTo>
                          <a:lnTo>
                            <a:pt x="167259" y="102394"/>
                          </a:lnTo>
                          <a:cubicBezTo>
                            <a:pt x="167259" y="102394"/>
                            <a:pt x="167259" y="102394"/>
                            <a:pt x="167259" y="102394"/>
                          </a:cubicBezTo>
                          <a:lnTo>
                            <a:pt x="167259" y="68104"/>
                          </a:lnTo>
                          <a:cubicBezTo>
                            <a:pt x="167259" y="68104"/>
                            <a:pt x="167259" y="68104"/>
                            <a:pt x="167259" y="68104"/>
                          </a:cubicBezTo>
                          <a:lnTo>
                            <a:pt x="167259" y="38100"/>
                          </a:lnTo>
                          <a:cubicBezTo>
                            <a:pt x="167259" y="17145"/>
                            <a:pt x="149352" y="95"/>
                            <a:pt x="127349" y="95"/>
                          </a:cubicBezTo>
                          <a:lnTo>
                            <a:pt x="81534" y="95"/>
                          </a:lnTo>
                          <a:lnTo>
                            <a:pt x="73438" y="95"/>
                          </a:lnTo>
                          <a:lnTo>
                            <a:pt x="39910" y="95"/>
                          </a:lnTo>
                          <a:close/>
                          <a:moveTo>
                            <a:pt x="158591" y="130588"/>
                          </a:moveTo>
                          <a:cubicBezTo>
                            <a:pt x="158591" y="146780"/>
                            <a:pt x="144589" y="159925"/>
                            <a:pt x="127349" y="159925"/>
                          </a:cubicBezTo>
                          <a:lnTo>
                            <a:pt x="39910" y="159925"/>
                          </a:lnTo>
                          <a:cubicBezTo>
                            <a:pt x="22670" y="159925"/>
                            <a:pt x="8668" y="146780"/>
                            <a:pt x="8668" y="130588"/>
                          </a:cubicBezTo>
                          <a:lnTo>
                            <a:pt x="8668" y="106680"/>
                          </a:lnTo>
                          <a:lnTo>
                            <a:pt x="158496" y="106680"/>
                          </a:lnTo>
                          <a:lnTo>
                            <a:pt x="158496" y="130588"/>
                          </a:lnTo>
                          <a:close/>
                          <a:moveTo>
                            <a:pt x="158591" y="97917"/>
                          </a:moveTo>
                          <a:lnTo>
                            <a:pt x="8763" y="97917"/>
                          </a:lnTo>
                          <a:lnTo>
                            <a:pt x="8763" y="72390"/>
                          </a:lnTo>
                          <a:lnTo>
                            <a:pt x="158591" y="72390"/>
                          </a:lnTo>
                          <a:lnTo>
                            <a:pt x="158591" y="97917"/>
                          </a:lnTo>
                          <a:close/>
                          <a:moveTo>
                            <a:pt x="127349" y="8668"/>
                          </a:moveTo>
                          <a:cubicBezTo>
                            <a:pt x="144589" y="8668"/>
                            <a:pt x="158591" y="21812"/>
                            <a:pt x="158591" y="38005"/>
                          </a:cubicBezTo>
                          <a:lnTo>
                            <a:pt x="158591" y="63722"/>
                          </a:lnTo>
                          <a:lnTo>
                            <a:pt x="8763" y="63722"/>
                          </a:lnTo>
                          <a:lnTo>
                            <a:pt x="8763" y="38005"/>
                          </a:lnTo>
                          <a:cubicBezTo>
                            <a:pt x="8763" y="21812"/>
                            <a:pt x="22765" y="8668"/>
                            <a:pt x="40005" y="8668"/>
                          </a:cubicBezTo>
                          <a:lnTo>
                            <a:pt x="127349" y="8668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9" name="Freeform: Shape 268">
                      <a:extLst>
                        <a:ext uri="{FF2B5EF4-FFF2-40B4-BE49-F238E27FC236}">
                          <a16:creationId xmlns:a16="http://schemas.microsoft.com/office/drawing/2014/main" id="{F77D5EA1-3361-465B-8190-B32C66872C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41576" y="1969950"/>
                      <a:ext cx="95469" cy="81448"/>
                    </a:xfrm>
                    <a:custGeom>
                      <a:avLst/>
                      <a:gdLst>
                        <a:gd name="connsiteX0" fmla="*/ 90049 w 95469"/>
                        <a:gd name="connsiteY0" fmla="*/ 36110 h 81448"/>
                        <a:gd name="connsiteX1" fmla="*/ 66617 w 95469"/>
                        <a:gd name="connsiteY1" fmla="*/ 11821 h 81448"/>
                        <a:gd name="connsiteX2" fmla="*/ 66617 w 95469"/>
                        <a:gd name="connsiteY2" fmla="*/ 11821 h 81448"/>
                        <a:gd name="connsiteX3" fmla="*/ 31184 w 95469"/>
                        <a:gd name="connsiteY3" fmla="*/ 10 h 81448"/>
                        <a:gd name="connsiteX4" fmla="*/ 8419 w 95469"/>
                        <a:gd name="connsiteY4" fmla="*/ 7249 h 81448"/>
                        <a:gd name="connsiteX5" fmla="*/ 7943 w 95469"/>
                        <a:gd name="connsiteY5" fmla="*/ 7725 h 81448"/>
                        <a:gd name="connsiteX6" fmla="*/ 4038 w 95469"/>
                        <a:gd name="connsiteY6" fmla="*/ 12202 h 81448"/>
                        <a:gd name="connsiteX7" fmla="*/ 28803 w 95469"/>
                        <a:gd name="connsiteY7" fmla="*/ 69638 h 81448"/>
                        <a:gd name="connsiteX8" fmla="*/ 64236 w 95469"/>
                        <a:gd name="connsiteY8" fmla="*/ 81449 h 81448"/>
                        <a:gd name="connsiteX9" fmla="*/ 64998 w 95469"/>
                        <a:gd name="connsiteY9" fmla="*/ 81449 h 81448"/>
                        <a:gd name="connsiteX10" fmla="*/ 89953 w 95469"/>
                        <a:gd name="connsiteY10" fmla="*/ 71066 h 81448"/>
                        <a:gd name="connsiteX11" fmla="*/ 91382 w 95469"/>
                        <a:gd name="connsiteY11" fmla="*/ 69257 h 81448"/>
                        <a:gd name="connsiteX12" fmla="*/ 90049 w 95469"/>
                        <a:gd name="connsiteY12" fmla="*/ 36110 h 81448"/>
                        <a:gd name="connsiteX13" fmla="*/ 64426 w 95469"/>
                        <a:gd name="connsiteY13" fmla="*/ 72686 h 81448"/>
                        <a:gd name="connsiteX14" fmla="*/ 33565 w 95469"/>
                        <a:gd name="connsiteY14" fmla="*/ 62303 h 81448"/>
                        <a:gd name="connsiteX15" fmla="*/ 11277 w 95469"/>
                        <a:gd name="connsiteY15" fmla="*/ 16964 h 81448"/>
                        <a:gd name="connsiteX16" fmla="*/ 11753 w 95469"/>
                        <a:gd name="connsiteY16" fmla="*/ 16298 h 81448"/>
                        <a:gd name="connsiteX17" fmla="*/ 83381 w 95469"/>
                        <a:gd name="connsiteY17" fmla="*/ 65351 h 81448"/>
                        <a:gd name="connsiteX18" fmla="*/ 64426 w 95469"/>
                        <a:gd name="connsiteY18" fmla="*/ 72686 h 81448"/>
                        <a:gd name="connsiteX19" fmla="*/ 86620 w 95469"/>
                        <a:gd name="connsiteY19" fmla="*/ 56969 h 81448"/>
                        <a:gd name="connsiteX20" fmla="*/ 74809 w 95469"/>
                        <a:gd name="connsiteY20" fmla="*/ 48873 h 81448"/>
                        <a:gd name="connsiteX21" fmla="*/ 74523 w 95469"/>
                        <a:gd name="connsiteY21" fmla="*/ 47540 h 81448"/>
                        <a:gd name="connsiteX22" fmla="*/ 67093 w 95469"/>
                        <a:gd name="connsiteY22" fmla="*/ 28775 h 81448"/>
                        <a:gd name="connsiteX23" fmla="*/ 61474 w 95469"/>
                        <a:gd name="connsiteY23" fmla="*/ 26394 h 81448"/>
                        <a:gd name="connsiteX24" fmla="*/ 58997 w 95469"/>
                        <a:gd name="connsiteY24" fmla="*/ 32014 h 81448"/>
                        <a:gd name="connsiteX25" fmla="*/ 62236 w 95469"/>
                        <a:gd name="connsiteY25" fmla="*/ 40301 h 81448"/>
                        <a:gd name="connsiteX26" fmla="*/ 19087 w 95469"/>
                        <a:gd name="connsiteY26" fmla="*/ 10773 h 81448"/>
                        <a:gd name="connsiteX27" fmla="*/ 30422 w 95469"/>
                        <a:gd name="connsiteY27" fmla="*/ 8773 h 81448"/>
                        <a:gd name="connsiteX28" fmla="*/ 31089 w 95469"/>
                        <a:gd name="connsiteY28" fmla="*/ 8773 h 81448"/>
                        <a:gd name="connsiteX29" fmla="*/ 61950 w 95469"/>
                        <a:gd name="connsiteY29" fmla="*/ 19155 h 81448"/>
                        <a:gd name="connsiteX30" fmla="*/ 61950 w 95469"/>
                        <a:gd name="connsiteY30" fmla="*/ 19155 h 81448"/>
                        <a:gd name="connsiteX31" fmla="*/ 86620 w 95469"/>
                        <a:gd name="connsiteY31" fmla="*/ 56969 h 814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95469" h="81448">
                          <a:moveTo>
                            <a:pt x="90049" y="36110"/>
                          </a:moveTo>
                          <a:cubicBezTo>
                            <a:pt x="85191" y="27251"/>
                            <a:pt x="77190" y="18679"/>
                            <a:pt x="66617" y="11821"/>
                          </a:cubicBezTo>
                          <a:lnTo>
                            <a:pt x="66617" y="11821"/>
                          </a:lnTo>
                          <a:cubicBezTo>
                            <a:pt x="55282" y="4391"/>
                            <a:pt x="42709" y="200"/>
                            <a:pt x="31184" y="10"/>
                          </a:cubicBezTo>
                          <a:cubicBezTo>
                            <a:pt x="21754" y="-181"/>
                            <a:pt x="13944" y="2391"/>
                            <a:pt x="8419" y="7249"/>
                          </a:cubicBezTo>
                          <a:cubicBezTo>
                            <a:pt x="8229" y="7344"/>
                            <a:pt x="8134" y="7535"/>
                            <a:pt x="7943" y="7725"/>
                          </a:cubicBezTo>
                          <a:cubicBezTo>
                            <a:pt x="6514" y="9059"/>
                            <a:pt x="5181" y="10583"/>
                            <a:pt x="4038" y="12202"/>
                          </a:cubicBezTo>
                          <a:cubicBezTo>
                            <a:pt x="-6535" y="28394"/>
                            <a:pt x="4324" y="53636"/>
                            <a:pt x="28803" y="69638"/>
                          </a:cubicBezTo>
                          <a:cubicBezTo>
                            <a:pt x="40138" y="77067"/>
                            <a:pt x="52711" y="81258"/>
                            <a:pt x="64236" y="81449"/>
                          </a:cubicBezTo>
                          <a:cubicBezTo>
                            <a:pt x="64522" y="81449"/>
                            <a:pt x="64712" y="81449"/>
                            <a:pt x="64998" y="81449"/>
                          </a:cubicBezTo>
                          <a:cubicBezTo>
                            <a:pt x="75856" y="81449"/>
                            <a:pt x="84619" y="77829"/>
                            <a:pt x="89953" y="71066"/>
                          </a:cubicBezTo>
                          <a:cubicBezTo>
                            <a:pt x="90430" y="70495"/>
                            <a:pt x="90906" y="69923"/>
                            <a:pt x="91382" y="69257"/>
                          </a:cubicBezTo>
                          <a:cubicBezTo>
                            <a:pt x="97478" y="60017"/>
                            <a:pt x="96526" y="47825"/>
                            <a:pt x="90049" y="36110"/>
                          </a:cubicBezTo>
                          <a:close/>
                          <a:moveTo>
                            <a:pt x="64426" y="72686"/>
                          </a:moveTo>
                          <a:cubicBezTo>
                            <a:pt x="54520" y="72495"/>
                            <a:pt x="43662" y="68876"/>
                            <a:pt x="33565" y="62303"/>
                          </a:cubicBezTo>
                          <a:cubicBezTo>
                            <a:pt x="13849" y="49445"/>
                            <a:pt x="3657" y="28680"/>
                            <a:pt x="11277" y="16964"/>
                          </a:cubicBezTo>
                          <a:cubicBezTo>
                            <a:pt x="11467" y="16774"/>
                            <a:pt x="11658" y="16583"/>
                            <a:pt x="11753" y="16298"/>
                          </a:cubicBezTo>
                          <a:lnTo>
                            <a:pt x="83381" y="65351"/>
                          </a:lnTo>
                          <a:cubicBezTo>
                            <a:pt x="79762" y="70209"/>
                            <a:pt x="73094" y="72876"/>
                            <a:pt x="64426" y="72686"/>
                          </a:cubicBezTo>
                          <a:close/>
                          <a:moveTo>
                            <a:pt x="86620" y="56969"/>
                          </a:moveTo>
                          <a:lnTo>
                            <a:pt x="74809" y="48873"/>
                          </a:lnTo>
                          <a:cubicBezTo>
                            <a:pt x="74809" y="48397"/>
                            <a:pt x="74713" y="48016"/>
                            <a:pt x="74523" y="47540"/>
                          </a:cubicBezTo>
                          <a:lnTo>
                            <a:pt x="67093" y="28775"/>
                          </a:lnTo>
                          <a:cubicBezTo>
                            <a:pt x="66236" y="26585"/>
                            <a:pt x="63664" y="25442"/>
                            <a:pt x="61474" y="26394"/>
                          </a:cubicBezTo>
                          <a:cubicBezTo>
                            <a:pt x="59283" y="27251"/>
                            <a:pt x="58140" y="29823"/>
                            <a:pt x="58997" y="32014"/>
                          </a:cubicBezTo>
                          <a:lnTo>
                            <a:pt x="62236" y="40301"/>
                          </a:lnTo>
                          <a:lnTo>
                            <a:pt x="19087" y="10773"/>
                          </a:lnTo>
                          <a:cubicBezTo>
                            <a:pt x="22231" y="9440"/>
                            <a:pt x="26041" y="8773"/>
                            <a:pt x="30422" y="8773"/>
                          </a:cubicBezTo>
                          <a:cubicBezTo>
                            <a:pt x="30613" y="8773"/>
                            <a:pt x="30803" y="8773"/>
                            <a:pt x="31089" y="8773"/>
                          </a:cubicBezTo>
                          <a:cubicBezTo>
                            <a:pt x="40995" y="8963"/>
                            <a:pt x="51853" y="12583"/>
                            <a:pt x="61950" y="19155"/>
                          </a:cubicBezTo>
                          <a:lnTo>
                            <a:pt x="61950" y="19155"/>
                          </a:lnTo>
                          <a:cubicBezTo>
                            <a:pt x="77857" y="29537"/>
                            <a:pt x="87572" y="45254"/>
                            <a:pt x="86620" y="56969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53" name="Graphic 4">
                    <a:extLst>
                      <a:ext uri="{FF2B5EF4-FFF2-40B4-BE49-F238E27FC236}">
                        <a16:creationId xmlns:a16="http://schemas.microsoft.com/office/drawing/2014/main" id="{DDD13C98-659E-498E-903E-FF2308F1016B}"/>
                      </a:ext>
                    </a:extLst>
                  </p:cNvPr>
                  <p:cNvGrpSpPr/>
                  <p:nvPr/>
                </p:nvGrpSpPr>
                <p:grpSpPr>
                  <a:xfrm>
                    <a:off x="1715507" y="4970231"/>
                    <a:ext cx="188970" cy="352052"/>
                    <a:chOff x="1715507" y="4970231"/>
                    <a:chExt cx="188970" cy="352052"/>
                  </a:xfrm>
                  <a:solidFill>
                    <a:srgbClr val="FFFFFF"/>
                  </a:solidFill>
                </p:grpSpPr>
                <p:sp>
                  <p:nvSpPr>
                    <p:cNvPr id="261" name="Freeform: Shape 260">
                      <a:extLst>
                        <a:ext uri="{FF2B5EF4-FFF2-40B4-BE49-F238E27FC236}">
                          <a16:creationId xmlns:a16="http://schemas.microsoft.com/office/drawing/2014/main" id="{2321F91B-A3AE-4921-AF20-03811F1AAC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32311" y="5060632"/>
                      <a:ext cx="164210" cy="261651"/>
                    </a:xfrm>
                    <a:custGeom>
                      <a:avLst/>
                      <a:gdLst>
                        <a:gd name="connsiteX0" fmla="*/ 0 w 164210"/>
                        <a:gd name="connsiteY0" fmla="*/ 82106 h 261651"/>
                        <a:gd name="connsiteX1" fmla="*/ 3905 w 164210"/>
                        <a:gd name="connsiteY1" fmla="*/ 115443 h 261651"/>
                        <a:gd name="connsiteX2" fmla="*/ 28861 w 164210"/>
                        <a:gd name="connsiteY2" fmla="*/ 182309 h 261651"/>
                        <a:gd name="connsiteX3" fmla="*/ 25527 w 164210"/>
                        <a:gd name="connsiteY3" fmla="*/ 192500 h 261651"/>
                        <a:gd name="connsiteX4" fmla="*/ 30194 w 164210"/>
                        <a:gd name="connsiteY4" fmla="*/ 204788 h 261651"/>
                        <a:gd name="connsiteX5" fmla="*/ 25527 w 164210"/>
                        <a:gd name="connsiteY5" fmla="*/ 216694 h 261651"/>
                        <a:gd name="connsiteX6" fmla="*/ 31337 w 164210"/>
                        <a:gd name="connsiteY6" fmla="*/ 230124 h 261651"/>
                        <a:gd name="connsiteX7" fmla="*/ 27146 w 164210"/>
                        <a:gd name="connsiteY7" fmla="*/ 241459 h 261651"/>
                        <a:gd name="connsiteX8" fmla="*/ 47530 w 164210"/>
                        <a:gd name="connsiteY8" fmla="*/ 260700 h 261651"/>
                        <a:gd name="connsiteX9" fmla="*/ 121158 w 164210"/>
                        <a:gd name="connsiteY9" fmla="*/ 261652 h 261651"/>
                        <a:gd name="connsiteX10" fmla="*/ 121444 w 164210"/>
                        <a:gd name="connsiteY10" fmla="*/ 261652 h 261651"/>
                        <a:gd name="connsiteX11" fmla="*/ 136303 w 164210"/>
                        <a:gd name="connsiteY11" fmla="*/ 255746 h 261651"/>
                        <a:gd name="connsiteX12" fmla="*/ 141923 w 164210"/>
                        <a:gd name="connsiteY12" fmla="*/ 242888 h 261651"/>
                        <a:gd name="connsiteX13" fmla="*/ 136112 w 164210"/>
                        <a:gd name="connsiteY13" fmla="*/ 229458 h 261651"/>
                        <a:gd name="connsiteX14" fmla="*/ 140303 w 164210"/>
                        <a:gd name="connsiteY14" fmla="*/ 218123 h 261651"/>
                        <a:gd name="connsiteX15" fmla="*/ 135636 w 164210"/>
                        <a:gd name="connsiteY15" fmla="*/ 205835 h 261651"/>
                        <a:gd name="connsiteX16" fmla="*/ 140303 w 164210"/>
                        <a:gd name="connsiteY16" fmla="*/ 193929 h 261651"/>
                        <a:gd name="connsiteX17" fmla="*/ 135636 w 164210"/>
                        <a:gd name="connsiteY17" fmla="*/ 181737 h 261651"/>
                        <a:gd name="connsiteX18" fmla="*/ 160306 w 164210"/>
                        <a:gd name="connsiteY18" fmla="*/ 115348 h 261651"/>
                        <a:gd name="connsiteX19" fmla="*/ 164211 w 164210"/>
                        <a:gd name="connsiteY19" fmla="*/ 82106 h 261651"/>
                        <a:gd name="connsiteX20" fmla="*/ 82106 w 164210"/>
                        <a:gd name="connsiteY20" fmla="*/ 0 h 261651"/>
                        <a:gd name="connsiteX21" fmla="*/ 0 w 164210"/>
                        <a:gd name="connsiteY21" fmla="*/ 82106 h 261651"/>
                        <a:gd name="connsiteX22" fmla="*/ 127540 w 164210"/>
                        <a:gd name="connsiteY22" fmla="*/ 246888 h 261651"/>
                        <a:gd name="connsiteX23" fmla="*/ 121253 w 164210"/>
                        <a:gd name="connsiteY23" fmla="*/ 249269 h 261651"/>
                        <a:gd name="connsiteX24" fmla="*/ 47625 w 164210"/>
                        <a:gd name="connsiteY24" fmla="*/ 248317 h 261651"/>
                        <a:gd name="connsiteX25" fmla="*/ 39529 w 164210"/>
                        <a:gd name="connsiteY25" fmla="*/ 241650 h 261651"/>
                        <a:gd name="connsiteX26" fmla="*/ 45053 w 164210"/>
                        <a:gd name="connsiteY26" fmla="*/ 235458 h 261651"/>
                        <a:gd name="connsiteX27" fmla="*/ 49625 w 164210"/>
                        <a:gd name="connsiteY27" fmla="*/ 229171 h 261651"/>
                        <a:gd name="connsiteX28" fmla="*/ 44482 w 164210"/>
                        <a:gd name="connsiteY28" fmla="*/ 223361 h 261651"/>
                        <a:gd name="connsiteX29" fmla="*/ 37910 w 164210"/>
                        <a:gd name="connsiteY29" fmla="*/ 216789 h 261651"/>
                        <a:gd name="connsiteX30" fmla="*/ 43148 w 164210"/>
                        <a:gd name="connsiteY30" fmla="*/ 210788 h 261651"/>
                        <a:gd name="connsiteX31" fmla="*/ 47530 w 164210"/>
                        <a:gd name="connsiteY31" fmla="*/ 204883 h 261651"/>
                        <a:gd name="connsiteX32" fmla="*/ 43244 w 164210"/>
                        <a:gd name="connsiteY32" fmla="*/ 198977 h 261651"/>
                        <a:gd name="connsiteX33" fmla="*/ 38005 w 164210"/>
                        <a:gd name="connsiteY33" fmla="*/ 192691 h 261651"/>
                        <a:gd name="connsiteX34" fmla="*/ 38957 w 164210"/>
                        <a:gd name="connsiteY34" fmla="*/ 189738 h 261651"/>
                        <a:gd name="connsiteX35" fmla="*/ 126111 w 164210"/>
                        <a:gd name="connsiteY35" fmla="*/ 189738 h 261651"/>
                        <a:gd name="connsiteX36" fmla="*/ 127921 w 164210"/>
                        <a:gd name="connsiteY36" fmla="*/ 193834 h 261651"/>
                        <a:gd name="connsiteX37" fmla="*/ 122682 w 164210"/>
                        <a:gd name="connsiteY37" fmla="*/ 199835 h 261651"/>
                        <a:gd name="connsiteX38" fmla="*/ 118300 w 164210"/>
                        <a:gd name="connsiteY38" fmla="*/ 205740 h 261651"/>
                        <a:gd name="connsiteX39" fmla="*/ 122587 w 164210"/>
                        <a:gd name="connsiteY39" fmla="*/ 211646 h 261651"/>
                        <a:gd name="connsiteX40" fmla="*/ 127825 w 164210"/>
                        <a:gd name="connsiteY40" fmla="*/ 217932 h 261651"/>
                        <a:gd name="connsiteX41" fmla="*/ 122301 w 164210"/>
                        <a:gd name="connsiteY41" fmla="*/ 224028 h 261651"/>
                        <a:gd name="connsiteX42" fmla="*/ 117729 w 164210"/>
                        <a:gd name="connsiteY42" fmla="*/ 230315 h 261651"/>
                        <a:gd name="connsiteX43" fmla="*/ 122873 w 164210"/>
                        <a:gd name="connsiteY43" fmla="*/ 236125 h 261651"/>
                        <a:gd name="connsiteX44" fmla="*/ 129445 w 164210"/>
                        <a:gd name="connsiteY44" fmla="*/ 242697 h 261651"/>
                        <a:gd name="connsiteX45" fmla="*/ 127540 w 164210"/>
                        <a:gd name="connsiteY45" fmla="*/ 246888 h 261651"/>
                        <a:gd name="connsiteX46" fmla="*/ 82106 w 164210"/>
                        <a:gd name="connsiteY46" fmla="*/ 12478 h 261651"/>
                        <a:gd name="connsiteX47" fmla="*/ 151733 w 164210"/>
                        <a:gd name="connsiteY47" fmla="*/ 82106 h 261651"/>
                        <a:gd name="connsiteX48" fmla="*/ 148209 w 164210"/>
                        <a:gd name="connsiteY48" fmla="*/ 112490 h 261651"/>
                        <a:gd name="connsiteX49" fmla="*/ 124015 w 164210"/>
                        <a:gd name="connsiteY49" fmla="*/ 177260 h 261651"/>
                        <a:gd name="connsiteX50" fmla="*/ 40195 w 164210"/>
                        <a:gd name="connsiteY50" fmla="*/ 177260 h 261651"/>
                        <a:gd name="connsiteX51" fmla="*/ 16002 w 164210"/>
                        <a:gd name="connsiteY51" fmla="*/ 112490 h 261651"/>
                        <a:gd name="connsiteX52" fmla="*/ 12478 w 164210"/>
                        <a:gd name="connsiteY52" fmla="*/ 82106 h 261651"/>
                        <a:gd name="connsiteX53" fmla="*/ 82106 w 164210"/>
                        <a:gd name="connsiteY53" fmla="*/ 12478 h 2616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164210" h="261651">
                          <a:moveTo>
                            <a:pt x="0" y="82106"/>
                          </a:moveTo>
                          <a:cubicBezTo>
                            <a:pt x="0" y="92678"/>
                            <a:pt x="667" y="101918"/>
                            <a:pt x="3905" y="115443"/>
                          </a:cubicBezTo>
                          <a:cubicBezTo>
                            <a:pt x="9715" y="139065"/>
                            <a:pt x="23908" y="171355"/>
                            <a:pt x="28861" y="182309"/>
                          </a:cubicBezTo>
                          <a:cubicBezTo>
                            <a:pt x="26765" y="185357"/>
                            <a:pt x="25622" y="188786"/>
                            <a:pt x="25527" y="192500"/>
                          </a:cubicBezTo>
                          <a:cubicBezTo>
                            <a:pt x="25527" y="197072"/>
                            <a:pt x="27241" y="201359"/>
                            <a:pt x="30194" y="204788"/>
                          </a:cubicBezTo>
                          <a:cubicBezTo>
                            <a:pt x="27241" y="208026"/>
                            <a:pt x="25527" y="212217"/>
                            <a:pt x="25527" y="216694"/>
                          </a:cubicBezTo>
                          <a:cubicBezTo>
                            <a:pt x="25432" y="221837"/>
                            <a:pt x="27623" y="226695"/>
                            <a:pt x="31337" y="230124"/>
                          </a:cubicBezTo>
                          <a:cubicBezTo>
                            <a:pt x="28670" y="233267"/>
                            <a:pt x="27146" y="237268"/>
                            <a:pt x="27146" y="241459"/>
                          </a:cubicBezTo>
                          <a:cubicBezTo>
                            <a:pt x="27051" y="251936"/>
                            <a:pt x="36195" y="260604"/>
                            <a:pt x="47530" y="260700"/>
                          </a:cubicBezTo>
                          <a:lnTo>
                            <a:pt x="121158" y="261652"/>
                          </a:lnTo>
                          <a:cubicBezTo>
                            <a:pt x="121253" y="261652"/>
                            <a:pt x="121348" y="261652"/>
                            <a:pt x="121444" y="261652"/>
                          </a:cubicBezTo>
                          <a:cubicBezTo>
                            <a:pt x="127064" y="261652"/>
                            <a:pt x="132493" y="259461"/>
                            <a:pt x="136303" y="255746"/>
                          </a:cubicBezTo>
                          <a:cubicBezTo>
                            <a:pt x="139827" y="252317"/>
                            <a:pt x="141827" y="247745"/>
                            <a:pt x="141923" y="242888"/>
                          </a:cubicBezTo>
                          <a:cubicBezTo>
                            <a:pt x="142018" y="237744"/>
                            <a:pt x="139827" y="232886"/>
                            <a:pt x="136112" y="229458"/>
                          </a:cubicBezTo>
                          <a:cubicBezTo>
                            <a:pt x="138779" y="226314"/>
                            <a:pt x="140303" y="222314"/>
                            <a:pt x="140303" y="218123"/>
                          </a:cubicBezTo>
                          <a:cubicBezTo>
                            <a:pt x="140303" y="213551"/>
                            <a:pt x="138589" y="209264"/>
                            <a:pt x="135636" y="205835"/>
                          </a:cubicBezTo>
                          <a:cubicBezTo>
                            <a:pt x="138589" y="202597"/>
                            <a:pt x="140303" y="198406"/>
                            <a:pt x="140303" y="193929"/>
                          </a:cubicBezTo>
                          <a:cubicBezTo>
                            <a:pt x="140303" y="189357"/>
                            <a:pt x="138589" y="185071"/>
                            <a:pt x="135636" y="181737"/>
                          </a:cubicBezTo>
                          <a:cubicBezTo>
                            <a:pt x="140779" y="170307"/>
                            <a:pt x="154591" y="138684"/>
                            <a:pt x="160306" y="115348"/>
                          </a:cubicBezTo>
                          <a:cubicBezTo>
                            <a:pt x="163544" y="101822"/>
                            <a:pt x="164211" y="92583"/>
                            <a:pt x="164211" y="82106"/>
                          </a:cubicBezTo>
                          <a:cubicBezTo>
                            <a:pt x="164211" y="36862"/>
                            <a:pt x="127349" y="0"/>
                            <a:pt x="82106" y="0"/>
                          </a:cubicBezTo>
                          <a:cubicBezTo>
                            <a:pt x="36862" y="0"/>
                            <a:pt x="0" y="36862"/>
                            <a:pt x="0" y="82106"/>
                          </a:cubicBezTo>
                          <a:close/>
                          <a:moveTo>
                            <a:pt x="127540" y="246888"/>
                          </a:moveTo>
                          <a:cubicBezTo>
                            <a:pt x="125920" y="248412"/>
                            <a:pt x="123635" y="249365"/>
                            <a:pt x="121253" y="249269"/>
                          </a:cubicBezTo>
                          <a:lnTo>
                            <a:pt x="47625" y="248317"/>
                          </a:lnTo>
                          <a:cubicBezTo>
                            <a:pt x="43148" y="248221"/>
                            <a:pt x="39529" y="245269"/>
                            <a:pt x="39529" y="241650"/>
                          </a:cubicBezTo>
                          <a:cubicBezTo>
                            <a:pt x="39529" y="238887"/>
                            <a:pt x="41815" y="236411"/>
                            <a:pt x="45053" y="235458"/>
                          </a:cubicBezTo>
                          <a:cubicBezTo>
                            <a:pt x="47911" y="234696"/>
                            <a:pt x="49816" y="232125"/>
                            <a:pt x="49625" y="229171"/>
                          </a:cubicBezTo>
                          <a:cubicBezTo>
                            <a:pt x="49530" y="226219"/>
                            <a:pt x="47339" y="223838"/>
                            <a:pt x="44482" y="223361"/>
                          </a:cubicBezTo>
                          <a:cubicBezTo>
                            <a:pt x="40672" y="222695"/>
                            <a:pt x="37814" y="219933"/>
                            <a:pt x="37910" y="216789"/>
                          </a:cubicBezTo>
                          <a:cubicBezTo>
                            <a:pt x="37910" y="214122"/>
                            <a:pt x="40005" y="211741"/>
                            <a:pt x="43148" y="210788"/>
                          </a:cubicBezTo>
                          <a:cubicBezTo>
                            <a:pt x="45720" y="210026"/>
                            <a:pt x="47530" y="207550"/>
                            <a:pt x="47530" y="204883"/>
                          </a:cubicBezTo>
                          <a:cubicBezTo>
                            <a:pt x="47530" y="202216"/>
                            <a:pt x="45815" y="199739"/>
                            <a:pt x="43244" y="198977"/>
                          </a:cubicBezTo>
                          <a:cubicBezTo>
                            <a:pt x="40100" y="197929"/>
                            <a:pt x="37910" y="195453"/>
                            <a:pt x="38005" y="192691"/>
                          </a:cubicBezTo>
                          <a:cubicBezTo>
                            <a:pt x="38005" y="191453"/>
                            <a:pt x="38386" y="190500"/>
                            <a:pt x="38957" y="189738"/>
                          </a:cubicBezTo>
                          <a:lnTo>
                            <a:pt x="126111" y="189738"/>
                          </a:lnTo>
                          <a:cubicBezTo>
                            <a:pt x="127254" y="190881"/>
                            <a:pt x="127921" y="192310"/>
                            <a:pt x="127921" y="193834"/>
                          </a:cubicBezTo>
                          <a:cubicBezTo>
                            <a:pt x="127921" y="196501"/>
                            <a:pt x="125825" y="198882"/>
                            <a:pt x="122682" y="199835"/>
                          </a:cubicBezTo>
                          <a:cubicBezTo>
                            <a:pt x="120110" y="200596"/>
                            <a:pt x="118300" y="202978"/>
                            <a:pt x="118300" y="205740"/>
                          </a:cubicBezTo>
                          <a:cubicBezTo>
                            <a:pt x="118300" y="208407"/>
                            <a:pt x="120015" y="210884"/>
                            <a:pt x="122587" y="211646"/>
                          </a:cubicBezTo>
                          <a:cubicBezTo>
                            <a:pt x="125730" y="212693"/>
                            <a:pt x="127921" y="215170"/>
                            <a:pt x="127825" y="217932"/>
                          </a:cubicBezTo>
                          <a:cubicBezTo>
                            <a:pt x="127825" y="220694"/>
                            <a:pt x="125540" y="223171"/>
                            <a:pt x="122301" y="224028"/>
                          </a:cubicBezTo>
                          <a:cubicBezTo>
                            <a:pt x="119444" y="224790"/>
                            <a:pt x="117539" y="227362"/>
                            <a:pt x="117729" y="230315"/>
                          </a:cubicBezTo>
                          <a:cubicBezTo>
                            <a:pt x="117824" y="233267"/>
                            <a:pt x="120015" y="235649"/>
                            <a:pt x="122873" y="236125"/>
                          </a:cubicBezTo>
                          <a:cubicBezTo>
                            <a:pt x="126682" y="236792"/>
                            <a:pt x="129445" y="239554"/>
                            <a:pt x="129445" y="242697"/>
                          </a:cubicBezTo>
                          <a:cubicBezTo>
                            <a:pt x="129349" y="244697"/>
                            <a:pt x="128397" y="246031"/>
                            <a:pt x="127540" y="246888"/>
                          </a:cubicBezTo>
                          <a:close/>
                          <a:moveTo>
                            <a:pt x="82106" y="12478"/>
                          </a:moveTo>
                          <a:cubicBezTo>
                            <a:pt x="120491" y="12478"/>
                            <a:pt x="151733" y="43720"/>
                            <a:pt x="151733" y="82106"/>
                          </a:cubicBezTo>
                          <a:cubicBezTo>
                            <a:pt x="151733" y="91726"/>
                            <a:pt x="151162" y="100203"/>
                            <a:pt x="148209" y="112490"/>
                          </a:cubicBezTo>
                          <a:cubicBezTo>
                            <a:pt x="142685" y="134874"/>
                            <a:pt x="128778" y="166688"/>
                            <a:pt x="124015" y="177260"/>
                          </a:cubicBezTo>
                          <a:lnTo>
                            <a:pt x="40195" y="177260"/>
                          </a:lnTo>
                          <a:cubicBezTo>
                            <a:pt x="35433" y="166688"/>
                            <a:pt x="21527" y="134874"/>
                            <a:pt x="16002" y="112490"/>
                          </a:cubicBezTo>
                          <a:cubicBezTo>
                            <a:pt x="13049" y="100203"/>
                            <a:pt x="12478" y="91726"/>
                            <a:pt x="12478" y="82106"/>
                          </a:cubicBezTo>
                          <a:cubicBezTo>
                            <a:pt x="12382" y="43720"/>
                            <a:pt x="43624" y="12478"/>
                            <a:pt x="82106" y="12478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2" name="Freeform: Shape 261">
                      <a:extLst>
                        <a:ext uri="{FF2B5EF4-FFF2-40B4-BE49-F238E27FC236}">
                          <a16:creationId xmlns:a16="http://schemas.microsoft.com/office/drawing/2014/main" id="{111943B8-29A0-4FA9-BB94-8C51FCFEB8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15507" y="4996869"/>
                      <a:ext cx="51611" cy="61572"/>
                    </a:xfrm>
                    <a:custGeom>
                      <a:avLst/>
                      <a:gdLst>
                        <a:gd name="connsiteX0" fmla="*/ 12899 w 51611"/>
                        <a:gd name="connsiteY0" fmla="*/ 2708 h 61572"/>
                        <a:gd name="connsiteX1" fmla="*/ 8042 w 51611"/>
                        <a:gd name="connsiteY1" fmla="*/ 41 h 61572"/>
                        <a:gd name="connsiteX2" fmla="*/ 2708 w 51611"/>
                        <a:gd name="connsiteY2" fmla="*/ 1565 h 61572"/>
                        <a:gd name="connsiteX3" fmla="*/ 41 w 51611"/>
                        <a:gd name="connsiteY3" fmla="*/ 6422 h 61572"/>
                        <a:gd name="connsiteX4" fmla="*/ 1565 w 51611"/>
                        <a:gd name="connsiteY4" fmla="*/ 11756 h 61572"/>
                        <a:gd name="connsiteX5" fmla="*/ 38617 w 51611"/>
                        <a:gd name="connsiteY5" fmla="*/ 58810 h 61572"/>
                        <a:gd name="connsiteX6" fmla="*/ 44332 w 51611"/>
                        <a:gd name="connsiteY6" fmla="*/ 61572 h 61572"/>
                        <a:gd name="connsiteX7" fmla="*/ 44617 w 51611"/>
                        <a:gd name="connsiteY7" fmla="*/ 61572 h 61572"/>
                        <a:gd name="connsiteX8" fmla="*/ 44617 w 51611"/>
                        <a:gd name="connsiteY8" fmla="*/ 61572 h 61572"/>
                        <a:gd name="connsiteX9" fmla="*/ 48809 w 51611"/>
                        <a:gd name="connsiteY9" fmla="*/ 60048 h 61572"/>
                        <a:gd name="connsiteX10" fmla="*/ 51571 w 51611"/>
                        <a:gd name="connsiteY10" fmla="*/ 55190 h 61572"/>
                        <a:gd name="connsiteX11" fmla="*/ 50047 w 51611"/>
                        <a:gd name="connsiteY11" fmla="*/ 49856 h 61572"/>
                        <a:gd name="connsiteX12" fmla="*/ 12899 w 51611"/>
                        <a:gd name="connsiteY12" fmla="*/ 2708 h 61572"/>
                        <a:gd name="connsiteX13" fmla="*/ 44903 w 51611"/>
                        <a:gd name="connsiteY13" fmla="*/ 55095 h 61572"/>
                        <a:gd name="connsiteX14" fmla="*/ 44332 w 51611"/>
                        <a:gd name="connsiteY14" fmla="*/ 55286 h 61572"/>
                        <a:gd name="connsiteX15" fmla="*/ 43475 w 51611"/>
                        <a:gd name="connsiteY15" fmla="*/ 54905 h 61572"/>
                        <a:gd name="connsiteX16" fmla="*/ 6422 w 51611"/>
                        <a:gd name="connsiteY16" fmla="*/ 7851 h 61572"/>
                        <a:gd name="connsiteX17" fmla="*/ 6232 w 51611"/>
                        <a:gd name="connsiteY17" fmla="*/ 7089 h 61572"/>
                        <a:gd name="connsiteX18" fmla="*/ 6613 w 51611"/>
                        <a:gd name="connsiteY18" fmla="*/ 6422 h 61572"/>
                        <a:gd name="connsiteX19" fmla="*/ 7280 w 51611"/>
                        <a:gd name="connsiteY19" fmla="*/ 6232 h 61572"/>
                        <a:gd name="connsiteX20" fmla="*/ 7375 w 51611"/>
                        <a:gd name="connsiteY20" fmla="*/ 6232 h 61572"/>
                        <a:gd name="connsiteX21" fmla="*/ 8042 w 51611"/>
                        <a:gd name="connsiteY21" fmla="*/ 6613 h 61572"/>
                        <a:gd name="connsiteX22" fmla="*/ 45094 w 51611"/>
                        <a:gd name="connsiteY22" fmla="*/ 53666 h 61572"/>
                        <a:gd name="connsiteX23" fmla="*/ 45284 w 51611"/>
                        <a:gd name="connsiteY23" fmla="*/ 54428 h 61572"/>
                        <a:gd name="connsiteX24" fmla="*/ 44903 w 51611"/>
                        <a:gd name="connsiteY24" fmla="*/ 55095 h 61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51611" h="61572">
                          <a:moveTo>
                            <a:pt x="12899" y="2708"/>
                          </a:moveTo>
                          <a:cubicBezTo>
                            <a:pt x="11661" y="1184"/>
                            <a:pt x="9947" y="231"/>
                            <a:pt x="8042" y="41"/>
                          </a:cubicBezTo>
                          <a:cubicBezTo>
                            <a:pt x="6137" y="-150"/>
                            <a:pt x="4232" y="327"/>
                            <a:pt x="2708" y="1565"/>
                          </a:cubicBezTo>
                          <a:cubicBezTo>
                            <a:pt x="1184" y="2803"/>
                            <a:pt x="231" y="4517"/>
                            <a:pt x="41" y="6422"/>
                          </a:cubicBezTo>
                          <a:cubicBezTo>
                            <a:pt x="-150" y="8327"/>
                            <a:pt x="326" y="10232"/>
                            <a:pt x="1565" y="11756"/>
                          </a:cubicBezTo>
                          <a:lnTo>
                            <a:pt x="38617" y="58810"/>
                          </a:lnTo>
                          <a:cubicBezTo>
                            <a:pt x="39950" y="60524"/>
                            <a:pt x="42141" y="61572"/>
                            <a:pt x="44332" y="61572"/>
                          </a:cubicBezTo>
                          <a:cubicBezTo>
                            <a:pt x="44427" y="61572"/>
                            <a:pt x="44522" y="61572"/>
                            <a:pt x="44617" y="61572"/>
                          </a:cubicBezTo>
                          <a:lnTo>
                            <a:pt x="44617" y="61572"/>
                          </a:lnTo>
                          <a:cubicBezTo>
                            <a:pt x="46142" y="61477"/>
                            <a:pt x="47666" y="61001"/>
                            <a:pt x="48809" y="60048"/>
                          </a:cubicBezTo>
                          <a:cubicBezTo>
                            <a:pt x="50333" y="58810"/>
                            <a:pt x="51285" y="57095"/>
                            <a:pt x="51571" y="55190"/>
                          </a:cubicBezTo>
                          <a:cubicBezTo>
                            <a:pt x="51761" y="53286"/>
                            <a:pt x="51285" y="51380"/>
                            <a:pt x="50047" y="49856"/>
                          </a:cubicBezTo>
                          <a:lnTo>
                            <a:pt x="12899" y="2708"/>
                          </a:lnTo>
                          <a:close/>
                          <a:moveTo>
                            <a:pt x="44903" y="55095"/>
                          </a:moveTo>
                          <a:cubicBezTo>
                            <a:pt x="44713" y="55190"/>
                            <a:pt x="44522" y="55286"/>
                            <a:pt x="44332" y="55286"/>
                          </a:cubicBezTo>
                          <a:cubicBezTo>
                            <a:pt x="44046" y="55286"/>
                            <a:pt x="43665" y="55190"/>
                            <a:pt x="43475" y="54905"/>
                          </a:cubicBezTo>
                          <a:lnTo>
                            <a:pt x="6422" y="7851"/>
                          </a:lnTo>
                          <a:cubicBezTo>
                            <a:pt x="6232" y="7565"/>
                            <a:pt x="6232" y="7280"/>
                            <a:pt x="6232" y="7089"/>
                          </a:cubicBezTo>
                          <a:cubicBezTo>
                            <a:pt x="6232" y="6899"/>
                            <a:pt x="6327" y="6613"/>
                            <a:pt x="6613" y="6422"/>
                          </a:cubicBezTo>
                          <a:cubicBezTo>
                            <a:pt x="6803" y="6232"/>
                            <a:pt x="7089" y="6232"/>
                            <a:pt x="7280" y="6232"/>
                          </a:cubicBezTo>
                          <a:cubicBezTo>
                            <a:pt x="7280" y="6232"/>
                            <a:pt x="7375" y="6232"/>
                            <a:pt x="7375" y="6232"/>
                          </a:cubicBezTo>
                          <a:cubicBezTo>
                            <a:pt x="7565" y="6232"/>
                            <a:pt x="7851" y="6327"/>
                            <a:pt x="8042" y="6613"/>
                          </a:cubicBezTo>
                          <a:lnTo>
                            <a:pt x="45094" y="53666"/>
                          </a:lnTo>
                          <a:cubicBezTo>
                            <a:pt x="45284" y="53952"/>
                            <a:pt x="45380" y="54238"/>
                            <a:pt x="45284" y="54428"/>
                          </a:cubicBezTo>
                          <a:cubicBezTo>
                            <a:pt x="45284" y="54524"/>
                            <a:pt x="45189" y="54809"/>
                            <a:pt x="44903" y="55095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3" name="Freeform: Shape 262">
                      <a:extLst>
                        <a:ext uri="{FF2B5EF4-FFF2-40B4-BE49-F238E27FC236}">
                          <a16:creationId xmlns:a16="http://schemas.microsoft.com/office/drawing/2014/main" id="{645DEC22-BB28-4400-B4BE-1FBFE14FCC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516" y="4997527"/>
                      <a:ext cx="44960" cy="60342"/>
                    </a:xfrm>
                    <a:custGeom>
                      <a:avLst/>
                      <a:gdLst>
                        <a:gd name="connsiteX0" fmla="*/ 3097 w 44960"/>
                        <a:gd name="connsiteY0" fmla="*/ 59104 h 60342"/>
                        <a:gd name="connsiteX1" fmla="*/ 3097 w 44960"/>
                        <a:gd name="connsiteY1" fmla="*/ 59104 h 60342"/>
                        <a:gd name="connsiteX2" fmla="*/ 7098 w 44960"/>
                        <a:gd name="connsiteY2" fmla="*/ 60343 h 60342"/>
                        <a:gd name="connsiteX3" fmla="*/ 7383 w 44960"/>
                        <a:gd name="connsiteY3" fmla="*/ 60343 h 60342"/>
                        <a:gd name="connsiteX4" fmla="*/ 13194 w 44960"/>
                        <a:gd name="connsiteY4" fmla="*/ 57104 h 60342"/>
                        <a:gd name="connsiteX5" fmla="*/ 43769 w 44960"/>
                        <a:gd name="connsiteY5" fmla="*/ 11193 h 60342"/>
                        <a:gd name="connsiteX6" fmla="*/ 44817 w 44960"/>
                        <a:gd name="connsiteY6" fmla="*/ 5764 h 60342"/>
                        <a:gd name="connsiteX7" fmla="*/ 41769 w 44960"/>
                        <a:gd name="connsiteY7" fmla="*/ 1192 h 60342"/>
                        <a:gd name="connsiteX8" fmla="*/ 36339 w 44960"/>
                        <a:gd name="connsiteY8" fmla="*/ 144 h 60342"/>
                        <a:gd name="connsiteX9" fmla="*/ 31767 w 44960"/>
                        <a:gd name="connsiteY9" fmla="*/ 3193 h 60342"/>
                        <a:gd name="connsiteX10" fmla="*/ 1192 w 44960"/>
                        <a:gd name="connsiteY10" fmla="*/ 49103 h 60342"/>
                        <a:gd name="connsiteX11" fmla="*/ 144 w 44960"/>
                        <a:gd name="connsiteY11" fmla="*/ 54532 h 60342"/>
                        <a:gd name="connsiteX12" fmla="*/ 3097 w 44960"/>
                        <a:gd name="connsiteY12" fmla="*/ 59104 h 60342"/>
                        <a:gd name="connsiteX13" fmla="*/ 6240 w 44960"/>
                        <a:gd name="connsiteY13" fmla="*/ 52532 h 60342"/>
                        <a:gd name="connsiteX14" fmla="*/ 36816 w 44960"/>
                        <a:gd name="connsiteY14" fmla="*/ 6526 h 60342"/>
                        <a:gd name="connsiteX15" fmla="*/ 37482 w 44960"/>
                        <a:gd name="connsiteY15" fmla="*/ 6050 h 60342"/>
                        <a:gd name="connsiteX16" fmla="*/ 38244 w 44960"/>
                        <a:gd name="connsiteY16" fmla="*/ 6240 h 60342"/>
                        <a:gd name="connsiteX17" fmla="*/ 38721 w 44960"/>
                        <a:gd name="connsiteY17" fmla="*/ 6907 h 60342"/>
                        <a:gd name="connsiteX18" fmla="*/ 38530 w 44960"/>
                        <a:gd name="connsiteY18" fmla="*/ 7669 h 60342"/>
                        <a:gd name="connsiteX19" fmla="*/ 7955 w 44960"/>
                        <a:gd name="connsiteY19" fmla="*/ 53675 h 60342"/>
                        <a:gd name="connsiteX20" fmla="*/ 7098 w 44960"/>
                        <a:gd name="connsiteY20" fmla="*/ 54151 h 60342"/>
                        <a:gd name="connsiteX21" fmla="*/ 6526 w 44960"/>
                        <a:gd name="connsiteY21" fmla="*/ 53961 h 60342"/>
                        <a:gd name="connsiteX22" fmla="*/ 6050 w 44960"/>
                        <a:gd name="connsiteY22" fmla="*/ 53294 h 60342"/>
                        <a:gd name="connsiteX23" fmla="*/ 6240 w 44960"/>
                        <a:gd name="connsiteY23" fmla="*/ 52532 h 603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44960" h="60342">
                          <a:moveTo>
                            <a:pt x="3097" y="59104"/>
                          </a:moveTo>
                          <a:lnTo>
                            <a:pt x="3097" y="59104"/>
                          </a:lnTo>
                          <a:cubicBezTo>
                            <a:pt x="4335" y="59866"/>
                            <a:pt x="5669" y="60343"/>
                            <a:pt x="7098" y="60343"/>
                          </a:cubicBezTo>
                          <a:cubicBezTo>
                            <a:pt x="7193" y="60343"/>
                            <a:pt x="7288" y="60343"/>
                            <a:pt x="7383" y="60343"/>
                          </a:cubicBezTo>
                          <a:cubicBezTo>
                            <a:pt x="9765" y="60247"/>
                            <a:pt x="11860" y="59009"/>
                            <a:pt x="13194" y="57104"/>
                          </a:cubicBezTo>
                          <a:lnTo>
                            <a:pt x="43769" y="11193"/>
                          </a:lnTo>
                          <a:cubicBezTo>
                            <a:pt x="44817" y="9574"/>
                            <a:pt x="45198" y="7669"/>
                            <a:pt x="44817" y="5764"/>
                          </a:cubicBezTo>
                          <a:cubicBezTo>
                            <a:pt x="44436" y="3859"/>
                            <a:pt x="43293" y="2240"/>
                            <a:pt x="41769" y="1192"/>
                          </a:cubicBezTo>
                          <a:cubicBezTo>
                            <a:pt x="40149" y="144"/>
                            <a:pt x="38244" y="-237"/>
                            <a:pt x="36339" y="144"/>
                          </a:cubicBezTo>
                          <a:cubicBezTo>
                            <a:pt x="34434" y="526"/>
                            <a:pt x="32815" y="1668"/>
                            <a:pt x="31767" y="3193"/>
                          </a:cubicBezTo>
                          <a:lnTo>
                            <a:pt x="1192" y="49103"/>
                          </a:lnTo>
                          <a:cubicBezTo>
                            <a:pt x="144" y="50722"/>
                            <a:pt x="-237" y="52627"/>
                            <a:pt x="144" y="54532"/>
                          </a:cubicBezTo>
                          <a:cubicBezTo>
                            <a:pt x="430" y="56342"/>
                            <a:pt x="1478" y="58056"/>
                            <a:pt x="3097" y="59104"/>
                          </a:cubicBezTo>
                          <a:close/>
                          <a:moveTo>
                            <a:pt x="6240" y="52532"/>
                          </a:moveTo>
                          <a:lnTo>
                            <a:pt x="36816" y="6526"/>
                          </a:lnTo>
                          <a:cubicBezTo>
                            <a:pt x="37006" y="6240"/>
                            <a:pt x="37292" y="6145"/>
                            <a:pt x="37482" y="6050"/>
                          </a:cubicBezTo>
                          <a:cubicBezTo>
                            <a:pt x="37673" y="6050"/>
                            <a:pt x="37959" y="5955"/>
                            <a:pt x="38244" y="6240"/>
                          </a:cubicBezTo>
                          <a:cubicBezTo>
                            <a:pt x="38530" y="6431"/>
                            <a:pt x="38625" y="6717"/>
                            <a:pt x="38721" y="6907"/>
                          </a:cubicBezTo>
                          <a:cubicBezTo>
                            <a:pt x="38721" y="7098"/>
                            <a:pt x="38721" y="7384"/>
                            <a:pt x="38530" y="7669"/>
                          </a:cubicBezTo>
                          <a:lnTo>
                            <a:pt x="7955" y="53675"/>
                          </a:lnTo>
                          <a:cubicBezTo>
                            <a:pt x="7669" y="54056"/>
                            <a:pt x="7288" y="54151"/>
                            <a:pt x="7098" y="54151"/>
                          </a:cubicBezTo>
                          <a:cubicBezTo>
                            <a:pt x="6907" y="54151"/>
                            <a:pt x="6717" y="54056"/>
                            <a:pt x="6526" y="53961"/>
                          </a:cubicBezTo>
                          <a:cubicBezTo>
                            <a:pt x="6240" y="53770"/>
                            <a:pt x="6145" y="53484"/>
                            <a:pt x="6050" y="53294"/>
                          </a:cubicBezTo>
                          <a:cubicBezTo>
                            <a:pt x="6050" y="53103"/>
                            <a:pt x="6050" y="52818"/>
                            <a:pt x="6240" y="52532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4" name="Freeform: Shape 263">
                      <a:extLst>
                        <a:ext uri="{FF2B5EF4-FFF2-40B4-BE49-F238E27FC236}">
                          <a16:creationId xmlns:a16="http://schemas.microsoft.com/office/drawing/2014/main" id="{AE19DA6F-A6D2-40F6-A0A6-1FEE6C374F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05835" y="4970231"/>
                      <a:ext cx="17162" cy="75637"/>
                    </a:xfrm>
                    <a:custGeom>
                      <a:avLst/>
                      <a:gdLst>
                        <a:gd name="connsiteX0" fmla="*/ 7057 w 17162"/>
                        <a:gd name="connsiteY0" fmla="*/ 75637 h 75637"/>
                        <a:gd name="connsiteX1" fmla="*/ 7343 w 17162"/>
                        <a:gd name="connsiteY1" fmla="*/ 75637 h 75637"/>
                        <a:gd name="connsiteX2" fmla="*/ 7629 w 17162"/>
                        <a:gd name="connsiteY2" fmla="*/ 75637 h 75637"/>
                        <a:gd name="connsiteX3" fmla="*/ 14582 w 17162"/>
                        <a:gd name="connsiteY3" fmla="*/ 68684 h 75637"/>
                        <a:gd name="connsiteX4" fmla="*/ 17154 w 17162"/>
                        <a:gd name="connsiteY4" fmla="*/ 7629 h 75637"/>
                        <a:gd name="connsiteX5" fmla="*/ 15249 w 17162"/>
                        <a:gd name="connsiteY5" fmla="*/ 2390 h 75637"/>
                        <a:gd name="connsiteX6" fmla="*/ 10201 w 17162"/>
                        <a:gd name="connsiteY6" fmla="*/ 9 h 75637"/>
                        <a:gd name="connsiteX7" fmla="*/ 4962 w 17162"/>
                        <a:gd name="connsiteY7" fmla="*/ 1914 h 75637"/>
                        <a:gd name="connsiteX8" fmla="*/ 2581 w 17162"/>
                        <a:gd name="connsiteY8" fmla="*/ 6962 h 75637"/>
                        <a:gd name="connsiteX9" fmla="*/ 9 w 17162"/>
                        <a:gd name="connsiteY9" fmla="*/ 68018 h 75637"/>
                        <a:gd name="connsiteX10" fmla="*/ 1914 w 17162"/>
                        <a:gd name="connsiteY10" fmla="*/ 73256 h 75637"/>
                        <a:gd name="connsiteX11" fmla="*/ 7057 w 17162"/>
                        <a:gd name="connsiteY11" fmla="*/ 75637 h 75637"/>
                        <a:gd name="connsiteX12" fmla="*/ 7057 w 17162"/>
                        <a:gd name="connsiteY12" fmla="*/ 75637 h 75637"/>
                        <a:gd name="connsiteX13" fmla="*/ 6295 w 17162"/>
                        <a:gd name="connsiteY13" fmla="*/ 68398 h 75637"/>
                        <a:gd name="connsiteX14" fmla="*/ 8867 w 17162"/>
                        <a:gd name="connsiteY14" fmla="*/ 7343 h 75637"/>
                        <a:gd name="connsiteX15" fmla="*/ 9248 w 17162"/>
                        <a:gd name="connsiteY15" fmla="*/ 6581 h 75637"/>
                        <a:gd name="connsiteX16" fmla="*/ 10010 w 17162"/>
                        <a:gd name="connsiteY16" fmla="*/ 6296 h 75637"/>
                        <a:gd name="connsiteX17" fmla="*/ 10772 w 17162"/>
                        <a:gd name="connsiteY17" fmla="*/ 6581 h 75637"/>
                        <a:gd name="connsiteX18" fmla="*/ 11058 w 17162"/>
                        <a:gd name="connsiteY18" fmla="*/ 7343 h 75637"/>
                        <a:gd name="connsiteX19" fmla="*/ 8486 w 17162"/>
                        <a:gd name="connsiteY19" fmla="*/ 68398 h 75637"/>
                        <a:gd name="connsiteX20" fmla="*/ 7438 w 17162"/>
                        <a:gd name="connsiteY20" fmla="*/ 69351 h 75637"/>
                        <a:gd name="connsiteX21" fmla="*/ 7438 w 17162"/>
                        <a:gd name="connsiteY21" fmla="*/ 69351 h 75637"/>
                        <a:gd name="connsiteX22" fmla="*/ 6676 w 17162"/>
                        <a:gd name="connsiteY22" fmla="*/ 68970 h 75637"/>
                        <a:gd name="connsiteX23" fmla="*/ 6295 w 17162"/>
                        <a:gd name="connsiteY23" fmla="*/ 68398 h 756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17162" h="75637">
                          <a:moveTo>
                            <a:pt x="7057" y="75637"/>
                          </a:moveTo>
                          <a:cubicBezTo>
                            <a:pt x="7153" y="75637"/>
                            <a:pt x="7248" y="75637"/>
                            <a:pt x="7343" y="75637"/>
                          </a:cubicBezTo>
                          <a:cubicBezTo>
                            <a:pt x="7438" y="75637"/>
                            <a:pt x="7534" y="75637"/>
                            <a:pt x="7629" y="75637"/>
                          </a:cubicBezTo>
                          <a:cubicBezTo>
                            <a:pt x="11344" y="75542"/>
                            <a:pt x="14487" y="72494"/>
                            <a:pt x="14582" y="68684"/>
                          </a:cubicBezTo>
                          <a:lnTo>
                            <a:pt x="17154" y="7629"/>
                          </a:lnTo>
                          <a:cubicBezTo>
                            <a:pt x="17249" y="5724"/>
                            <a:pt x="16582" y="3819"/>
                            <a:pt x="15249" y="2390"/>
                          </a:cubicBezTo>
                          <a:cubicBezTo>
                            <a:pt x="13916" y="962"/>
                            <a:pt x="12106" y="104"/>
                            <a:pt x="10201" y="9"/>
                          </a:cubicBezTo>
                          <a:cubicBezTo>
                            <a:pt x="8296" y="-86"/>
                            <a:pt x="6391" y="580"/>
                            <a:pt x="4962" y="1914"/>
                          </a:cubicBezTo>
                          <a:cubicBezTo>
                            <a:pt x="3533" y="3247"/>
                            <a:pt x="2676" y="5057"/>
                            <a:pt x="2581" y="6962"/>
                          </a:cubicBezTo>
                          <a:lnTo>
                            <a:pt x="9" y="68018"/>
                          </a:lnTo>
                          <a:cubicBezTo>
                            <a:pt x="-86" y="69922"/>
                            <a:pt x="580" y="71828"/>
                            <a:pt x="1914" y="73256"/>
                          </a:cubicBezTo>
                          <a:cubicBezTo>
                            <a:pt x="3343" y="74780"/>
                            <a:pt x="5153" y="75542"/>
                            <a:pt x="7057" y="75637"/>
                          </a:cubicBezTo>
                          <a:lnTo>
                            <a:pt x="7057" y="75637"/>
                          </a:lnTo>
                          <a:close/>
                          <a:moveTo>
                            <a:pt x="6295" y="68398"/>
                          </a:moveTo>
                          <a:lnTo>
                            <a:pt x="8867" y="7343"/>
                          </a:lnTo>
                          <a:cubicBezTo>
                            <a:pt x="8867" y="6962"/>
                            <a:pt x="9058" y="6677"/>
                            <a:pt x="9248" y="6581"/>
                          </a:cubicBezTo>
                          <a:cubicBezTo>
                            <a:pt x="9344" y="6486"/>
                            <a:pt x="9629" y="6296"/>
                            <a:pt x="10010" y="6296"/>
                          </a:cubicBezTo>
                          <a:cubicBezTo>
                            <a:pt x="10391" y="6296"/>
                            <a:pt x="10582" y="6486"/>
                            <a:pt x="10772" y="6581"/>
                          </a:cubicBezTo>
                          <a:cubicBezTo>
                            <a:pt x="10867" y="6677"/>
                            <a:pt x="11058" y="6962"/>
                            <a:pt x="11058" y="7343"/>
                          </a:cubicBezTo>
                          <a:lnTo>
                            <a:pt x="8486" y="68398"/>
                          </a:lnTo>
                          <a:cubicBezTo>
                            <a:pt x="8486" y="68970"/>
                            <a:pt x="8010" y="69351"/>
                            <a:pt x="7438" y="69351"/>
                          </a:cubicBezTo>
                          <a:lnTo>
                            <a:pt x="7438" y="69351"/>
                          </a:lnTo>
                          <a:cubicBezTo>
                            <a:pt x="7057" y="69351"/>
                            <a:pt x="6867" y="69161"/>
                            <a:pt x="6676" y="68970"/>
                          </a:cubicBezTo>
                          <a:cubicBezTo>
                            <a:pt x="6486" y="68970"/>
                            <a:pt x="6295" y="68779"/>
                            <a:pt x="6295" y="68398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5" name="Freeform: Shape 264">
                      <a:extLst>
                        <a:ext uri="{FF2B5EF4-FFF2-40B4-BE49-F238E27FC236}">
                          <a16:creationId xmlns:a16="http://schemas.microsoft.com/office/drawing/2014/main" id="{1FBC1678-31FB-47ED-859F-BEDFAA2A74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64091" y="5087683"/>
                      <a:ext cx="46327" cy="43443"/>
                    </a:xfrm>
                    <a:custGeom>
                      <a:avLst/>
                      <a:gdLst>
                        <a:gd name="connsiteX0" fmla="*/ 6321 w 46327"/>
                        <a:gd name="connsiteY0" fmla="*/ 43434 h 43443"/>
                        <a:gd name="connsiteX1" fmla="*/ 6321 w 46327"/>
                        <a:gd name="connsiteY1" fmla="*/ 43434 h 43443"/>
                        <a:gd name="connsiteX2" fmla="*/ 13560 w 46327"/>
                        <a:gd name="connsiteY2" fmla="*/ 37052 h 43443"/>
                        <a:gd name="connsiteX3" fmla="*/ 14417 w 46327"/>
                        <a:gd name="connsiteY3" fmla="*/ 31813 h 43443"/>
                        <a:gd name="connsiteX4" fmla="*/ 33562 w 46327"/>
                        <a:gd name="connsiteY4" fmla="*/ 14478 h 43443"/>
                        <a:gd name="connsiteX5" fmla="*/ 39658 w 46327"/>
                        <a:gd name="connsiteY5" fmla="*/ 13621 h 43443"/>
                        <a:gd name="connsiteX6" fmla="*/ 46326 w 46327"/>
                        <a:gd name="connsiteY6" fmla="*/ 6667 h 43443"/>
                        <a:gd name="connsiteX7" fmla="*/ 39372 w 46327"/>
                        <a:gd name="connsiteY7" fmla="*/ 0 h 43443"/>
                        <a:gd name="connsiteX8" fmla="*/ 34 w 46327"/>
                        <a:gd name="connsiteY8" fmla="*/ 36195 h 43443"/>
                        <a:gd name="connsiteX9" fmla="*/ 6321 w 46327"/>
                        <a:gd name="connsiteY9" fmla="*/ 43434 h 434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327" h="43443">
                          <a:moveTo>
                            <a:pt x="6321" y="43434"/>
                          </a:moveTo>
                          <a:lnTo>
                            <a:pt x="6321" y="43434"/>
                          </a:lnTo>
                          <a:cubicBezTo>
                            <a:pt x="10035" y="43624"/>
                            <a:pt x="13274" y="40862"/>
                            <a:pt x="13560" y="37052"/>
                          </a:cubicBezTo>
                          <a:cubicBezTo>
                            <a:pt x="13655" y="35242"/>
                            <a:pt x="13941" y="33528"/>
                            <a:pt x="14417" y="31813"/>
                          </a:cubicBezTo>
                          <a:cubicBezTo>
                            <a:pt x="17274" y="20574"/>
                            <a:pt x="26418" y="16192"/>
                            <a:pt x="33562" y="14478"/>
                          </a:cubicBezTo>
                          <a:cubicBezTo>
                            <a:pt x="36896" y="13716"/>
                            <a:pt x="39372" y="13621"/>
                            <a:pt x="39658" y="13621"/>
                          </a:cubicBezTo>
                          <a:cubicBezTo>
                            <a:pt x="43373" y="13525"/>
                            <a:pt x="46421" y="10382"/>
                            <a:pt x="46326" y="6667"/>
                          </a:cubicBezTo>
                          <a:cubicBezTo>
                            <a:pt x="46230" y="2953"/>
                            <a:pt x="43182" y="0"/>
                            <a:pt x="39372" y="0"/>
                          </a:cubicBezTo>
                          <a:cubicBezTo>
                            <a:pt x="26609" y="286"/>
                            <a:pt x="1939" y="8191"/>
                            <a:pt x="34" y="36195"/>
                          </a:cubicBezTo>
                          <a:cubicBezTo>
                            <a:pt x="-347" y="39909"/>
                            <a:pt x="2511" y="43243"/>
                            <a:pt x="6321" y="43434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54" name="Freeform: Shape 253">
                    <a:extLst>
                      <a:ext uri="{FF2B5EF4-FFF2-40B4-BE49-F238E27FC236}">
                        <a16:creationId xmlns:a16="http://schemas.microsoft.com/office/drawing/2014/main" id="{A289FBCF-D696-421E-9D93-2BF469749337}"/>
                      </a:ext>
                    </a:extLst>
                  </p:cNvPr>
                  <p:cNvSpPr/>
                  <p:nvPr/>
                </p:nvSpPr>
                <p:spPr>
                  <a:xfrm>
                    <a:off x="6779990" y="1978628"/>
                    <a:ext cx="357724" cy="209740"/>
                  </a:xfrm>
                  <a:custGeom>
                    <a:avLst/>
                    <a:gdLst>
                      <a:gd name="connsiteX0" fmla="*/ 6191 w 357724"/>
                      <a:gd name="connsiteY0" fmla="*/ 0 h 209740"/>
                      <a:gd name="connsiteX1" fmla="*/ 6191 w 357724"/>
                      <a:gd name="connsiteY1" fmla="*/ 0 h 209740"/>
                      <a:gd name="connsiteX2" fmla="*/ 5715 w 357724"/>
                      <a:gd name="connsiteY2" fmla="*/ 0 h 209740"/>
                      <a:gd name="connsiteX3" fmla="*/ 4858 w 357724"/>
                      <a:gd name="connsiteY3" fmla="*/ 95 h 209740"/>
                      <a:gd name="connsiteX4" fmla="*/ 4763 w 357724"/>
                      <a:gd name="connsiteY4" fmla="*/ 95 h 209740"/>
                      <a:gd name="connsiteX5" fmla="*/ 4572 w 357724"/>
                      <a:gd name="connsiteY5" fmla="*/ 190 h 209740"/>
                      <a:gd name="connsiteX6" fmla="*/ 4286 w 357724"/>
                      <a:gd name="connsiteY6" fmla="*/ 286 h 209740"/>
                      <a:gd name="connsiteX7" fmla="*/ 2762 w 357724"/>
                      <a:gd name="connsiteY7" fmla="*/ 952 h 209740"/>
                      <a:gd name="connsiteX8" fmla="*/ 2667 w 357724"/>
                      <a:gd name="connsiteY8" fmla="*/ 1048 h 209740"/>
                      <a:gd name="connsiteX9" fmla="*/ 1429 w 357724"/>
                      <a:gd name="connsiteY9" fmla="*/ 2191 h 209740"/>
                      <a:gd name="connsiteX10" fmla="*/ 1334 w 357724"/>
                      <a:gd name="connsiteY10" fmla="*/ 2286 h 209740"/>
                      <a:gd name="connsiteX11" fmla="*/ 1334 w 357724"/>
                      <a:gd name="connsiteY11" fmla="*/ 2381 h 209740"/>
                      <a:gd name="connsiteX12" fmla="*/ 1143 w 357724"/>
                      <a:gd name="connsiteY12" fmla="*/ 2572 h 209740"/>
                      <a:gd name="connsiteX13" fmla="*/ 1048 w 357724"/>
                      <a:gd name="connsiteY13" fmla="*/ 2667 h 209740"/>
                      <a:gd name="connsiteX14" fmla="*/ 476 w 357724"/>
                      <a:gd name="connsiteY14" fmla="*/ 3524 h 209740"/>
                      <a:gd name="connsiteX15" fmla="*/ 476 w 357724"/>
                      <a:gd name="connsiteY15" fmla="*/ 3619 h 209740"/>
                      <a:gd name="connsiteX16" fmla="*/ 476 w 357724"/>
                      <a:gd name="connsiteY16" fmla="*/ 3715 h 209740"/>
                      <a:gd name="connsiteX17" fmla="*/ 381 w 357724"/>
                      <a:gd name="connsiteY17" fmla="*/ 4000 h 209740"/>
                      <a:gd name="connsiteX18" fmla="*/ 191 w 357724"/>
                      <a:gd name="connsiteY18" fmla="*/ 4572 h 209740"/>
                      <a:gd name="connsiteX19" fmla="*/ 191 w 357724"/>
                      <a:gd name="connsiteY19" fmla="*/ 4572 h 209740"/>
                      <a:gd name="connsiteX20" fmla="*/ 191 w 357724"/>
                      <a:gd name="connsiteY20" fmla="*/ 4763 h 209740"/>
                      <a:gd name="connsiteX21" fmla="*/ 0 w 357724"/>
                      <a:gd name="connsiteY21" fmla="*/ 5620 h 209740"/>
                      <a:gd name="connsiteX22" fmla="*/ 0 w 357724"/>
                      <a:gd name="connsiteY22" fmla="*/ 5715 h 209740"/>
                      <a:gd name="connsiteX23" fmla="*/ 0 w 357724"/>
                      <a:gd name="connsiteY23" fmla="*/ 6001 h 209740"/>
                      <a:gd name="connsiteX24" fmla="*/ 0 w 357724"/>
                      <a:gd name="connsiteY24" fmla="*/ 6858 h 209740"/>
                      <a:gd name="connsiteX25" fmla="*/ 0 w 357724"/>
                      <a:gd name="connsiteY25" fmla="*/ 7048 h 209740"/>
                      <a:gd name="connsiteX26" fmla="*/ 0 w 357724"/>
                      <a:gd name="connsiteY26" fmla="*/ 7334 h 209740"/>
                      <a:gd name="connsiteX27" fmla="*/ 95 w 357724"/>
                      <a:gd name="connsiteY27" fmla="*/ 7620 h 209740"/>
                      <a:gd name="connsiteX28" fmla="*/ 191 w 357724"/>
                      <a:gd name="connsiteY28" fmla="*/ 8001 h 209740"/>
                      <a:gd name="connsiteX29" fmla="*/ 191 w 357724"/>
                      <a:gd name="connsiteY29" fmla="*/ 8096 h 209740"/>
                      <a:gd name="connsiteX30" fmla="*/ 571 w 357724"/>
                      <a:gd name="connsiteY30" fmla="*/ 9049 h 209740"/>
                      <a:gd name="connsiteX31" fmla="*/ 667 w 357724"/>
                      <a:gd name="connsiteY31" fmla="*/ 9144 h 209740"/>
                      <a:gd name="connsiteX32" fmla="*/ 667 w 357724"/>
                      <a:gd name="connsiteY32" fmla="*/ 9144 h 209740"/>
                      <a:gd name="connsiteX33" fmla="*/ 667 w 357724"/>
                      <a:gd name="connsiteY33" fmla="*/ 9239 h 209740"/>
                      <a:gd name="connsiteX34" fmla="*/ 115062 w 357724"/>
                      <a:gd name="connsiteY34" fmla="*/ 206692 h 209740"/>
                      <a:gd name="connsiteX35" fmla="*/ 119920 w 357724"/>
                      <a:gd name="connsiteY35" fmla="*/ 209740 h 209740"/>
                      <a:gd name="connsiteX36" fmla="*/ 120491 w 357724"/>
                      <a:gd name="connsiteY36" fmla="*/ 209740 h 209740"/>
                      <a:gd name="connsiteX37" fmla="*/ 125254 w 357724"/>
                      <a:gd name="connsiteY37" fmla="*/ 207550 h 209740"/>
                      <a:gd name="connsiteX38" fmla="*/ 191358 w 357724"/>
                      <a:gd name="connsiteY38" fmla="*/ 129159 h 209740"/>
                      <a:gd name="connsiteX39" fmla="*/ 263557 w 357724"/>
                      <a:gd name="connsiteY39" fmla="*/ 156591 h 209740"/>
                      <a:gd name="connsiteX40" fmla="*/ 263938 w 357724"/>
                      <a:gd name="connsiteY40" fmla="*/ 156686 h 209740"/>
                      <a:gd name="connsiteX41" fmla="*/ 266129 w 357724"/>
                      <a:gd name="connsiteY41" fmla="*/ 157067 h 209740"/>
                      <a:gd name="connsiteX42" fmla="*/ 270986 w 357724"/>
                      <a:gd name="connsiteY42" fmla="*/ 154781 h 209740"/>
                      <a:gd name="connsiteX43" fmla="*/ 272034 w 357724"/>
                      <a:gd name="connsiteY43" fmla="*/ 148971 h 209740"/>
                      <a:gd name="connsiteX44" fmla="*/ 265271 w 357724"/>
                      <a:gd name="connsiteY44" fmla="*/ 53149 h 209740"/>
                      <a:gd name="connsiteX45" fmla="*/ 354044 w 357724"/>
                      <a:gd name="connsiteY45" fmla="*/ 13525 h 209740"/>
                      <a:gd name="connsiteX46" fmla="*/ 357568 w 357724"/>
                      <a:gd name="connsiteY46" fmla="*/ 6572 h 209740"/>
                      <a:gd name="connsiteX47" fmla="*/ 351568 w 357724"/>
                      <a:gd name="connsiteY47" fmla="*/ 1619 h 209740"/>
                      <a:gd name="connsiteX48" fmla="*/ 6191 w 357724"/>
                      <a:gd name="connsiteY48" fmla="*/ 0 h 209740"/>
                      <a:gd name="connsiteX49" fmla="*/ 6191 w 357724"/>
                      <a:gd name="connsiteY49" fmla="*/ 0 h 209740"/>
                      <a:gd name="connsiteX50" fmla="*/ 200025 w 357724"/>
                      <a:gd name="connsiteY50" fmla="*/ 119253 h 209740"/>
                      <a:gd name="connsiteX51" fmla="*/ 205454 w 357724"/>
                      <a:gd name="connsiteY51" fmla="*/ 112871 h 209740"/>
                      <a:gd name="connsiteX52" fmla="*/ 222028 w 357724"/>
                      <a:gd name="connsiteY52" fmla="*/ 93154 h 209740"/>
                      <a:gd name="connsiteX53" fmla="*/ 250984 w 357724"/>
                      <a:gd name="connsiteY53" fmla="*/ 138589 h 209740"/>
                      <a:gd name="connsiteX54" fmla="*/ 200025 w 357724"/>
                      <a:gd name="connsiteY54" fmla="*/ 119253 h 209740"/>
                      <a:gd name="connsiteX55" fmla="*/ 322707 w 357724"/>
                      <a:gd name="connsiteY55" fmla="*/ 14002 h 209740"/>
                      <a:gd name="connsiteX56" fmla="*/ 258033 w 357724"/>
                      <a:gd name="connsiteY56" fmla="*/ 42863 h 209740"/>
                      <a:gd name="connsiteX57" fmla="*/ 81820 w 357724"/>
                      <a:gd name="connsiteY57" fmla="*/ 12763 h 209740"/>
                      <a:gd name="connsiteX58" fmla="*/ 322707 w 357724"/>
                      <a:gd name="connsiteY58" fmla="*/ 14002 h 209740"/>
                      <a:gd name="connsiteX59" fmla="*/ 252984 w 357724"/>
                      <a:gd name="connsiteY59" fmla="*/ 54673 h 209740"/>
                      <a:gd name="connsiteX60" fmla="*/ 258127 w 357724"/>
                      <a:gd name="connsiteY60" fmla="*/ 126682 h 209740"/>
                      <a:gd name="connsiteX61" fmla="*/ 227933 w 357724"/>
                      <a:gd name="connsiteY61" fmla="*/ 79438 h 209740"/>
                      <a:gd name="connsiteX62" fmla="*/ 227552 w 357724"/>
                      <a:gd name="connsiteY62" fmla="*/ 78962 h 209740"/>
                      <a:gd name="connsiteX63" fmla="*/ 227171 w 357724"/>
                      <a:gd name="connsiteY63" fmla="*/ 78486 h 209740"/>
                      <a:gd name="connsiteX64" fmla="*/ 226790 w 357724"/>
                      <a:gd name="connsiteY64" fmla="*/ 78105 h 209740"/>
                      <a:gd name="connsiteX65" fmla="*/ 226409 w 357724"/>
                      <a:gd name="connsiteY65" fmla="*/ 77819 h 209740"/>
                      <a:gd name="connsiteX66" fmla="*/ 226028 w 357724"/>
                      <a:gd name="connsiteY66" fmla="*/ 77533 h 209740"/>
                      <a:gd name="connsiteX67" fmla="*/ 225266 w 357724"/>
                      <a:gd name="connsiteY67" fmla="*/ 77152 h 209740"/>
                      <a:gd name="connsiteX68" fmla="*/ 224790 w 357724"/>
                      <a:gd name="connsiteY68" fmla="*/ 76962 h 209740"/>
                      <a:gd name="connsiteX69" fmla="*/ 224790 w 357724"/>
                      <a:gd name="connsiteY69" fmla="*/ 76962 h 209740"/>
                      <a:gd name="connsiteX70" fmla="*/ 76867 w 357724"/>
                      <a:gd name="connsiteY70" fmla="*/ 24765 h 209740"/>
                      <a:gd name="connsiteX71" fmla="*/ 252984 w 357724"/>
                      <a:gd name="connsiteY71" fmla="*/ 54673 h 209740"/>
                      <a:gd name="connsiteX72" fmla="*/ 212122 w 357724"/>
                      <a:gd name="connsiteY72" fmla="*/ 85534 h 209740"/>
                      <a:gd name="connsiteX73" fmla="*/ 121539 w 357724"/>
                      <a:gd name="connsiteY73" fmla="*/ 192977 h 209740"/>
                      <a:gd name="connsiteX74" fmla="*/ 20002 w 357724"/>
                      <a:gd name="connsiteY74" fmla="*/ 17716 h 209740"/>
                      <a:gd name="connsiteX75" fmla="*/ 212122 w 357724"/>
                      <a:gd name="connsiteY75" fmla="*/ 85534 h 2097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</a:cxnLst>
                    <a:rect l="l" t="t" r="r" b="b"/>
                    <a:pathLst>
                      <a:path w="357724" h="209740">
                        <a:moveTo>
                          <a:pt x="6191" y="0"/>
                        </a:moveTo>
                        <a:cubicBezTo>
                          <a:pt x="6191" y="0"/>
                          <a:pt x="6191" y="0"/>
                          <a:pt x="6191" y="0"/>
                        </a:cubicBezTo>
                        <a:cubicBezTo>
                          <a:pt x="6001" y="0"/>
                          <a:pt x="5905" y="0"/>
                          <a:pt x="5715" y="0"/>
                        </a:cubicBezTo>
                        <a:cubicBezTo>
                          <a:pt x="5429" y="0"/>
                          <a:pt x="5143" y="0"/>
                          <a:pt x="4858" y="95"/>
                        </a:cubicBezTo>
                        <a:cubicBezTo>
                          <a:pt x="4858" y="95"/>
                          <a:pt x="4858" y="95"/>
                          <a:pt x="4763" y="95"/>
                        </a:cubicBezTo>
                        <a:cubicBezTo>
                          <a:pt x="4667" y="95"/>
                          <a:pt x="4667" y="95"/>
                          <a:pt x="4572" y="190"/>
                        </a:cubicBezTo>
                        <a:cubicBezTo>
                          <a:pt x="4477" y="190"/>
                          <a:pt x="4382" y="286"/>
                          <a:pt x="4286" y="286"/>
                        </a:cubicBezTo>
                        <a:cubicBezTo>
                          <a:pt x="3715" y="476"/>
                          <a:pt x="3239" y="667"/>
                          <a:pt x="2762" y="952"/>
                        </a:cubicBezTo>
                        <a:cubicBezTo>
                          <a:pt x="2762" y="952"/>
                          <a:pt x="2762" y="952"/>
                          <a:pt x="2667" y="1048"/>
                        </a:cubicBezTo>
                        <a:cubicBezTo>
                          <a:pt x="2191" y="1333"/>
                          <a:pt x="1810" y="1715"/>
                          <a:pt x="1429" y="2191"/>
                        </a:cubicBezTo>
                        <a:cubicBezTo>
                          <a:pt x="1429" y="2191"/>
                          <a:pt x="1334" y="2286"/>
                          <a:pt x="1334" y="2286"/>
                        </a:cubicBezTo>
                        <a:cubicBezTo>
                          <a:pt x="1334" y="2286"/>
                          <a:pt x="1334" y="2381"/>
                          <a:pt x="1334" y="2381"/>
                        </a:cubicBezTo>
                        <a:cubicBezTo>
                          <a:pt x="1238" y="2476"/>
                          <a:pt x="1238" y="2476"/>
                          <a:pt x="1143" y="2572"/>
                        </a:cubicBezTo>
                        <a:cubicBezTo>
                          <a:pt x="1143" y="2572"/>
                          <a:pt x="1143" y="2667"/>
                          <a:pt x="1048" y="2667"/>
                        </a:cubicBezTo>
                        <a:cubicBezTo>
                          <a:pt x="858" y="2953"/>
                          <a:pt x="667" y="3238"/>
                          <a:pt x="476" y="3524"/>
                        </a:cubicBezTo>
                        <a:cubicBezTo>
                          <a:pt x="476" y="3524"/>
                          <a:pt x="476" y="3619"/>
                          <a:pt x="476" y="3619"/>
                        </a:cubicBezTo>
                        <a:cubicBezTo>
                          <a:pt x="476" y="3619"/>
                          <a:pt x="476" y="3715"/>
                          <a:pt x="476" y="3715"/>
                        </a:cubicBezTo>
                        <a:cubicBezTo>
                          <a:pt x="476" y="3810"/>
                          <a:pt x="381" y="3905"/>
                          <a:pt x="381" y="4000"/>
                        </a:cubicBezTo>
                        <a:cubicBezTo>
                          <a:pt x="286" y="4191"/>
                          <a:pt x="191" y="4381"/>
                          <a:pt x="191" y="4572"/>
                        </a:cubicBezTo>
                        <a:cubicBezTo>
                          <a:pt x="191" y="4572"/>
                          <a:pt x="191" y="4572"/>
                          <a:pt x="191" y="4572"/>
                        </a:cubicBezTo>
                        <a:cubicBezTo>
                          <a:pt x="191" y="4667"/>
                          <a:pt x="191" y="4667"/>
                          <a:pt x="191" y="4763"/>
                        </a:cubicBezTo>
                        <a:cubicBezTo>
                          <a:pt x="95" y="5048"/>
                          <a:pt x="95" y="5334"/>
                          <a:pt x="0" y="5620"/>
                        </a:cubicBezTo>
                        <a:cubicBezTo>
                          <a:pt x="0" y="5620"/>
                          <a:pt x="0" y="5715"/>
                          <a:pt x="0" y="5715"/>
                        </a:cubicBezTo>
                        <a:cubicBezTo>
                          <a:pt x="0" y="5810"/>
                          <a:pt x="0" y="5905"/>
                          <a:pt x="0" y="6001"/>
                        </a:cubicBezTo>
                        <a:cubicBezTo>
                          <a:pt x="0" y="6286"/>
                          <a:pt x="0" y="6572"/>
                          <a:pt x="0" y="6858"/>
                        </a:cubicBezTo>
                        <a:cubicBezTo>
                          <a:pt x="0" y="6953"/>
                          <a:pt x="0" y="6953"/>
                          <a:pt x="0" y="7048"/>
                        </a:cubicBezTo>
                        <a:cubicBezTo>
                          <a:pt x="0" y="7144"/>
                          <a:pt x="0" y="7239"/>
                          <a:pt x="0" y="7334"/>
                        </a:cubicBezTo>
                        <a:cubicBezTo>
                          <a:pt x="0" y="7429"/>
                          <a:pt x="0" y="7525"/>
                          <a:pt x="95" y="7620"/>
                        </a:cubicBezTo>
                        <a:cubicBezTo>
                          <a:pt x="95" y="7715"/>
                          <a:pt x="191" y="7906"/>
                          <a:pt x="191" y="8001"/>
                        </a:cubicBezTo>
                        <a:cubicBezTo>
                          <a:pt x="191" y="8001"/>
                          <a:pt x="191" y="8001"/>
                          <a:pt x="191" y="8096"/>
                        </a:cubicBezTo>
                        <a:cubicBezTo>
                          <a:pt x="286" y="8477"/>
                          <a:pt x="476" y="8763"/>
                          <a:pt x="571" y="9049"/>
                        </a:cubicBezTo>
                        <a:cubicBezTo>
                          <a:pt x="571" y="9049"/>
                          <a:pt x="571" y="9049"/>
                          <a:pt x="667" y="9144"/>
                        </a:cubicBezTo>
                        <a:cubicBezTo>
                          <a:pt x="667" y="9144"/>
                          <a:pt x="667" y="9144"/>
                          <a:pt x="667" y="9144"/>
                        </a:cubicBezTo>
                        <a:cubicBezTo>
                          <a:pt x="667" y="9144"/>
                          <a:pt x="667" y="9239"/>
                          <a:pt x="667" y="9239"/>
                        </a:cubicBezTo>
                        <a:lnTo>
                          <a:pt x="115062" y="206692"/>
                        </a:lnTo>
                        <a:cubicBezTo>
                          <a:pt x="116110" y="208407"/>
                          <a:pt x="117920" y="209550"/>
                          <a:pt x="119920" y="209740"/>
                        </a:cubicBezTo>
                        <a:cubicBezTo>
                          <a:pt x="120110" y="209740"/>
                          <a:pt x="120301" y="209740"/>
                          <a:pt x="120491" y="209740"/>
                        </a:cubicBezTo>
                        <a:cubicBezTo>
                          <a:pt x="122301" y="209740"/>
                          <a:pt x="124016" y="208978"/>
                          <a:pt x="125254" y="207550"/>
                        </a:cubicBezTo>
                        <a:lnTo>
                          <a:pt x="191358" y="129159"/>
                        </a:lnTo>
                        <a:lnTo>
                          <a:pt x="263557" y="156591"/>
                        </a:lnTo>
                        <a:cubicBezTo>
                          <a:pt x="263557" y="156591"/>
                          <a:pt x="263843" y="156686"/>
                          <a:pt x="263938" y="156686"/>
                        </a:cubicBezTo>
                        <a:cubicBezTo>
                          <a:pt x="264605" y="156972"/>
                          <a:pt x="265366" y="157067"/>
                          <a:pt x="266129" y="157067"/>
                        </a:cubicBezTo>
                        <a:cubicBezTo>
                          <a:pt x="267938" y="157067"/>
                          <a:pt x="269748" y="156210"/>
                          <a:pt x="270986" y="154781"/>
                        </a:cubicBezTo>
                        <a:cubicBezTo>
                          <a:pt x="272320" y="153162"/>
                          <a:pt x="272701" y="150876"/>
                          <a:pt x="272034" y="148971"/>
                        </a:cubicBezTo>
                        <a:lnTo>
                          <a:pt x="265271" y="53149"/>
                        </a:lnTo>
                        <a:lnTo>
                          <a:pt x="354044" y="13525"/>
                        </a:lnTo>
                        <a:cubicBezTo>
                          <a:pt x="356711" y="12287"/>
                          <a:pt x="358235" y="9430"/>
                          <a:pt x="357568" y="6572"/>
                        </a:cubicBezTo>
                        <a:cubicBezTo>
                          <a:pt x="356997" y="3715"/>
                          <a:pt x="354425" y="1619"/>
                          <a:pt x="351568" y="1619"/>
                        </a:cubicBezTo>
                        <a:lnTo>
                          <a:pt x="6191" y="0"/>
                        </a:lnTo>
                        <a:cubicBezTo>
                          <a:pt x="6286" y="0"/>
                          <a:pt x="6191" y="0"/>
                          <a:pt x="6191" y="0"/>
                        </a:cubicBezTo>
                        <a:close/>
                        <a:moveTo>
                          <a:pt x="200025" y="119253"/>
                        </a:moveTo>
                        <a:lnTo>
                          <a:pt x="205454" y="112871"/>
                        </a:lnTo>
                        <a:lnTo>
                          <a:pt x="222028" y="93154"/>
                        </a:lnTo>
                        <a:lnTo>
                          <a:pt x="250984" y="138589"/>
                        </a:lnTo>
                        <a:lnTo>
                          <a:pt x="200025" y="119253"/>
                        </a:lnTo>
                        <a:close/>
                        <a:moveTo>
                          <a:pt x="322707" y="14002"/>
                        </a:moveTo>
                        <a:lnTo>
                          <a:pt x="258033" y="42863"/>
                        </a:lnTo>
                        <a:lnTo>
                          <a:pt x="81820" y="12763"/>
                        </a:lnTo>
                        <a:lnTo>
                          <a:pt x="322707" y="14002"/>
                        </a:lnTo>
                        <a:close/>
                        <a:moveTo>
                          <a:pt x="252984" y="54673"/>
                        </a:moveTo>
                        <a:lnTo>
                          <a:pt x="258127" y="126682"/>
                        </a:lnTo>
                        <a:lnTo>
                          <a:pt x="227933" y="79438"/>
                        </a:lnTo>
                        <a:cubicBezTo>
                          <a:pt x="227838" y="79248"/>
                          <a:pt x="227648" y="79153"/>
                          <a:pt x="227552" y="78962"/>
                        </a:cubicBezTo>
                        <a:cubicBezTo>
                          <a:pt x="227457" y="78772"/>
                          <a:pt x="227266" y="78581"/>
                          <a:pt x="227171" y="78486"/>
                        </a:cubicBezTo>
                        <a:cubicBezTo>
                          <a:pt x="227076" y="78391"/>
                          <a:pt x="226886" y="78200"/>
                          <a:pt x="226790" y="78105"/>
                        </a:cubicBezTo>
                        <a:cubicBezTo>
                          <a:pt x="226695" y="78010"/>
                          <a:pt x="226600" y="77915"/>
                          <a:pt x="226409" y="77819"/>
                        </a:cubicBezTo>
                        <a:cubicBezTo>
                          <a:pt x="226314" y="77724"/>
                          <a:pt x="226123" y="77629"/>
                          <a:pt x="226028" y="77533"/>
                        </a:cubicBezTo>
                        <a:cubicBezTo>
                          <a:pt x="225743" y="77343"/>
                          <a:pt x="225552" y="77248"/>
                          <a:pt x="225266" y="77152"/>
                        </a:cubicBezTo>
                        <a:cubicBezTo>
                          <a:pt x="225076" y="77057"/>
                          <a:pt x="224980" y="76962"/>
                          <a:pt x="224790" y="76962"/>
                        </a:cubicBezTo>
                        <a:cubicBezTo>
                          <a:pt x="224790" y="76962"/>
                          <a:pt x="224790" y="76962"/>
                          <a:pt x="224790" y="76962"/>
                        </a:cubicBezTo>
                        <a:lnTo>
                          <a:pt x="76867" y="24765"/>
                        </a:lnTo>
                        <a:lnTo>
                          <a:pt x="252984" y="54673"/>
                        </a:lnTo>
                        <a:close/>
                        <a:moveTo>
                          <a:pt x="212122" y="85534"/>
                        </a:moveTo>
                        <a:lnTo>
                          <a:pt x="121539" y="192977"/>
                        </a:lnTo>
                        <a:lnTo>
                          <a:pt x="20002" y="17716"/>
                        </a:lnTo>
                        <a:lnTo>
                          <a:pt x="212122" y="8553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55" name="Freeform: Shape 254">
                    <a:extLst>
                      <a:ext uri="{FF2B5EF4-FFF2-40B4-BE49-F238E27FC236}">
                        <a16:creationId xmlns:a16="http://schemas.microsoft.com/office/drawing/2014/main" id="{7F680228-65F8-4892-962C-5811CCEBDC34}"/>
                      </a:ext>
                    </a:extLst>
                  </p:cNvPr>
                  <p:cNvSpPr/>
                  <p:nvPr/>
                </p:nvSpPr>
                <p:spPr>
                  <a:xfrm>
                    <a:off x="6740366" y="2823176"/>
                    <a:ext cx="309398" cy="301499"/>
                  </a:xfrm>
                  <a:custGeom>
                    <a:avLst/>
                    <a:gdLst>
                      <a:gd name="connsiteX0" fmla="*/ 121825 w 309398"/>
                      <a:gd name="connsiteY0" fmla="*/ 301499 h 301499"/>
                      <a:gd name="connsiteX1" fmla="*/ 243554 w 309398"/>
                      <a:gd name="connsiteY1" fmla="*/ 179770 h 301499"/>
                      <a:gd name="connsiteX2" fmla="*/ 211360 w 309398"/>
                      <a:gd name="connsiteY2" fmla="*/ 97379 h 301499"/>
                      <a:gd name="connsiteX3" fmla="*/ 234315 w 309398"/>
                      <a:gd name="connsiteY3" fmla="*/ 74423 h 301499"/>
                      <a:gd name="connsiteX4" fmla="*/ 237934 w 309398"/>
                      <a:gd name="connsiteY4" fmla="*/ 76519 h 301499"/>
                      <a:gd name="connsiteX5" fmla="*/ 285845 w 309398"/>
                      <a:gd name="connsiteY5" fmla="*/ 81758 h 301499"/>
                      <a:gd name="connsiteX6" fmla="*/ 286416 w 309398"/>
                      <a:gd name="connsiteY6" fmla="*/ 81758 h 301499"/>
                      <a:gd name="connsiteX7" fmla="*/ 291465 w 309398"/>
                      <a:gd name="connsiteY7" fmla="*/ 77186 h 301499"/>
                      <a:gd name="connsiteX8" fmla="*/ 286988 w 309398"/>
                      <a:gd name="connsiteY8" fmla="*/ 71566 h 301499"/>
                      <a:gd name="connsiteX9" fmla="*/ 242030 w 309398"/>
                      <a:gd name="connsiteY9" fmla="*/ 66613 h 301499"/>
                      <a:gd name="connsiteX10" fmla="*/ 255175 w 309398"/>
                      <a:gd name="connsiteY10" fmla="*/ 53468 h 301499"/>
                      <a:gd name="connsiteX11" fmla="*/ 255841 w 309398"/>
                      <a:gd name="connsiteY11" fmla="*/ 53659 h 301499"/>
                      <a:gd name="connsiteX12" fmla="*/ 303752 w 309398"/>
                      <a:gd name="connsiteY12" fmla="*/ 58898 h 301499"/>
                      <a:gd name="connsiteX13" fmla="*/ 304323 w 309398"/>
                      <a:gd name="connsiteY13" fmla="*/ 58898 h 301499"/>
                      <a:gd name="connsiteX14" fmla="*/ 309372 w 309398"/>
                      <a:gd name="connsiteY14" fmla="*/ 54326 h 301499"/>
                      <a:gd name="connsiteX15" fmla="*/ 304895 w 309398"/>
                      <a:gd name="connsiteY15" fmla="*/ 48706 h 301499"/>
                      <a:gd name="connsiteX16" fmla="*/ 264414 w 309398"/>
                      <a:gd name="connsiteY16" fmla="*/ 44229 h 301499"/>
                      <a:gd name="connsiteX17" fmla="*/ 288988 w 309398"/>
                      <a:gd name="connsiteY17" fmla="*/ 19655 h 301499"/>
                      <a:gd name="connsiteX18" fmla="*/ 288988 w 309398"/>
                      <a:gd name="connsiteY18" fmla="*/ 12416 h 301499"/>
                      <a:gd name="connsiteX19" fmla="*/ 281749 w 309398"/>
                      <a:gd name="connsiteY19" fmla="*/ 12416 h 301499"/>
                      <a:gd name="connsiteX20" fmla="*/ 256508 w 309398"/>
                      <a:gd name="connsiteY20" fmla="*/ 37657 h 301499"/>
                      <a:gd name="connsiteX21" fmla="*/ 243173 w 309398"/>
                      <a:gd name="connsiteY21" fmla="*/ 3272 h 301499"/>
                      <a:gd name="connsiteX22" fmla="*/ 236601 w 309398"/>
                      <a:gd name="connsiteY22" fmla="*/ 319 h 301499"/>
                      <a:gd name="connsiteX23" fmla="*/ 233648 w 309398"/>
                      <a:gd name="connsiteY23" fmla="*/ 6891 h 301499"/>
                      <a:gd name="connsiteX24" fmla="*/ 248412 w 309398"/>
                      <a:gd name="connsiteY24" fmla="*/ 45086 h 301499"/>
                      <a:gd name="connsiteX25" fmla="*/ 248602 w 309398"/>
                      <a:gd name="connsiteY25" fmla="*/ 45467 h 301499"/>
                      <a:gd name="connsiteX26" fmla="*/ 237744 w 309398"/>
                      <a:gd name="connsiteY26" fmla="*/ 56326 h 301499"/>
                      <a:gd name="connsiteX27" fmla="*/ 224409 w 309398"/>
                      <a:gd name="connsiteY27" fmla="*/ 20798 h 301499"/>
                      <a:gd name="connsiteX28" fmla="*/ 217837 w 309398"/>
                      <a:gd name="connsiteY28" fmla="*/ 17845 h 301499"/>
                      <a:gd name="connsiteX29" fmla="*/ 214884 w 309398"/>
                      <a:gd name="connsiteY29" fmla="*/ 24417 h 301499"/>
                      <a:gd name="connsiteX30" fmla="*/ 229648 w 309398"/>
                      <a:gd name="connsiteY30" fmla="*/ 63755 h 301499"/>
                      <a:gd name="connsiteX31" fmla="*/ 229933 w 309398"/>
                      <a:gd name="connsiteY31" fmla="*/ 64232 h 301499"/>
                      <a:gd name="connsiteX32" fmla="*/ 204121 w 309398"/>
                      <a:gd name="connsiteY32" fmla="*/ 90044 h 301499"/>
                      <a:gd name="connsiteX33" fmla="*/ 121729 w 309398"/>
                      <a:gd name="connsiteY33" fmla="*/ 57850 h 301499"/>
                      <a:gd name="connsiteX34" fmla="*/ 0 w 309398"/>
                      <a:gd name="connsiteY34" fmla="*/ 179579 h 301499"/>
                      <a:gd name="connsiteX35" fmla="*/ 121825 w 309398"/>
                      <a:gd name="connsiteY35" fmla="*/ 301499 h 301499"/>
                      <a:gd name="connsiteX36" fmla="*/ 121825 w 309398"/>
                      <a:gd name="connsiteY36" fmla="*/ 68232 h 301499"/>
                      <a:gd name="connsiteX37" fmla="*/ 196977 w 309398"/>
                      <a:gd name="connsiteY37" fmla="*/ 97379 h 301499"/>
                      <a:gd name="connsiteX38" fmla="*/ 172878 w 309398"/>
                      <a:gd name="connsiteY38" fmla="*/ 121477 h 301499"/>
                      <a:gd name="connsiteX39" fmla="*/ 121825 w 309398"/>
                      <a:gd name="connsiteY39" fmla="*/ 102236 h 301499"/>
                      <a:gd name="connsiteX40" fmla="*/ 44291 w 309398"/>
                      <a:gd name="connsiteY40" fmla="*/ 179770 h 301499"/>
                      <a:gd name="connsiteX41" fmla="*/ 121825 w 309398"/>
                      <a:gd name="connsiteY41" fmla="*/ 257303 h 301499"/>
                      <a:gd name="connsiteX42" fmla="*/ 199358 w 309398"/>
                      <a:gd name="connsiteY42" fmla="*/ 179770 h 301499"/>
                      <a:gd name="connsiteX43" fmla="*/ 180118 w 309398"/>
                      <a:gd name="connsiteY43" fmla="*/ 128716 h 301499"/>
                      <a:gd name="connsiteX44" fmla="*/ 204216 w 309398"/>
                      <a:gd name="connsiteY44" fmla="*/ 104618 h 301499"/>
                      <a:gd name="connsiteX45" fmla="*/ 233363 w 309398"/>
                      <a:gd name="connsiteY45" fmla="*/ 179770 h 301499"/>
                      <a:gd name="connsiteX46" fmla="*/ 121825 w 309398"/>
                      <a:gd name="connsiteY46" fmla="*/ 291308 h 301499"/>
                      <a:gd name="connsiteX47" fmla="*/ 10287 w 309398"/>
                      <a:gd name="connsiteY47" fmla="*/ 179770 h 301499"/>
                      <a:gd name="connsiteX48" fmla="*/ 121825 w 309398"/>
                      <a:gd name="connsiteY48" fmla="*/ 68232 h 301499"/>
                      <a:gd name="connsiteX49" fmla="*/ 118205 w 309398"/>
                      <a:gd name="connsiteY49" fmla="*/ 183294 h 301499"/>
                      <a:gd name="connsiteX50" fmla="*/ 121825 w 309398"/>
                      <a:gd name="connsiteY50" fmla="*/ 184818 h 301499"/>
                      <a:gd name="connsiteX51" fmla="*/ 125444 w 309398"/>
                      <a:gd name="connsiteY51" fmla="*/ 183294 h 301499"/>
                      <a:gd name="connsiteX52" fmla="*/ 141160 w 309398"/>
                      <a:gd name="connsiteY52" fmla="*/ 167578 h 301499"/>
                      <a:gd name="connsiteX53" fmla="*/ 144685 w 309398"/>
                      <a:gd name="connsiteY53" fmla="*/ 179675 h 301499"/>
                      <a:gd name="connsiteX54" fmla="*/ 121825 w 309398"/>
                      <a:gd name="connsiteY54" fmla="*/ 202535 h 301499"/>
                      <a:gd name="connsiteX55" fmla="*/ 98964 w 309398"/>
                      <a:gd name="connsiteY55" fmla="*/ 179675 h 301499"/>
                      <a:gd name="connsiteX56" fmla="*/ 121825 w 309398"/>
                      <a:gd name="connsiteY56" fmla="*/ 156815 h 301499"/>
                      <a:gd name="connsiteX57" fmla="*/ 133921 w 309398"/>
                      <a:gd name="connsiteY57" fmla="*/ 160339 h 301499"/>
                      <a:gd name="connsiteX58" fmla="*/ 118205 w 309398"/>
                      <a:gd name="connsiteY58" fmla="*/ 176055 h 301499"/>
                      <a:gd name="connsiteX59" fmla="*/ 118205 w 309398"/>
                      <a:gd name="connsiteY59" fmla="*/ 183294 h 301499"/>
                      <a:gd name="connsiteX60" fmla="*/ 141255 w 309398"/>
                      <a:gd name="connsiteY60" fmla="*/ 153100 h 301499"/>
                      <a:gd name="connsiteX61" fmla="*/ 121825 w 309398"/>
                      <a:gd name="connsiteY61" fmla="*/ 146718 h 301499"/>
                      <a:gd name="connsiteX62" fmla="*/ 88772 w 309398"/>
                      <a:gd name="connsiteY62" fmla="*/ 179770 h 301499"/>
                      <a:gd name="connsiteX63" fmla="*/ 121825 w 309398"/>
                      <a:gd name="connsiteY63" fmla="*/ 212822 h 301499"/>
                      <a:gd name="connsiteX64" fmla="*/ 154876 w 309398"/>
                      <a:gd name="connsiteY64" fmla="*/ 179770 h 301499"/>
                      <a:gd name="connsiteX65" fmla="*/ 148494 w 309398"/>
                      <a:gd name="connsiteY65" fmla="*/ 160339 h 301499"/>
                      <a:gd name="connsiteX66" fmla="*/ 172783 w 309398"/>
                      <a:gd name="connsiteY66" fmla="*/ 136050 h 301499"/>
                      <a:gd name="connsiteX67" fmla="*/ 189071 w 309398"/>
                      <a:gd name="connsiteY67" fmla="*/ 179865 h 301499"/>
                      <a:gd name="connsiteX68" fmla="*/ 121825 w 309398"/>
                      <a:gd name="connsiteY68" fmla="*/ 247112 h 301499"/>
                      <a:gd name="connsiteX69" fmla="*/ 54483 w 309398"/>
                      <a:gd name="connsiteY69" fmla="*/ 179865 h 301499"/>
                      <a:gd name="connsiteX70" fmla="*/ 121825 w 309398"/>
                      <a:gd name="connsiteY70" fmla="*/ 112619 h 301499"/>
                      <a:gd name="connsiteX71" fmla="*/ 165639 w 309398"/>
                      <a:gd name="connsiteY71" fmla="*/ 128906 h 301499"/>
                      <a:gd name="connsiteX72" fmla="*/ 141255 w 309398"/>
                      <a:gd name="connsiteY72" fmla="*/ 153100 h 301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</a:cxnLst>
                    <a:rect l="l" t="t" r="r" b="b"/>
                    <a:pathLst>
                      <a:path w="309398" h="301499">
                        <a:moveTo>
                          <a:pt x="121825" y="301499"/>
                        </a:moveTo>
                        <a:cubicBezTo>
                          <a:pt x="188976" y="301499"/>
                          <a:pt x="243554" y="246921"/>
                          <a:pt x="243554" y="179770"/>
                        </a:cubicBezTo>
                        <a:cubicBezTo>
                          <a:pt x="243554" y="148052"/>
                          <a:pt x="231362" y="119096"/>
                          <a:pt x="211360" y="97379"/>
                        </a:cubicBezTo>
                        <a:lnTo>
                          <a:pt x="234315" y="74423"/>
                        </a:lnTo>
                        <a:cubicBezTo>
                          <a:pt x="235172" y="75566"/>
                          <a:pt x="236410" y="76424"/>
                          <a:pt x="237934" y="76519"/>
                        </a:cubicBezTo>
                        <a:lnTo>
                          <a:pt x="285845" y="81758"/>
                        </a:lnTo>
                        <a:cubicBezTo>
                          <a:pt x="286035" y="81758"/>
                          <a:pt x="286226" y="81758"/>
                          <a:pt x="286416" y="81758"/>
                        </a:cubicBezTo>
                        <a:cubicBezTo>
                          <a:pt x="288988" y="81758"/>
                          <a:pt x="291179" y="79853"/>
                          <a:pt x="291465" y="77186"/>
                        </a:cubicBezTo>
                        <a:cubicBezTo>
                          <a:pt x="291751" y="74423"/>
                          <a:pt x="289750" y="71852"/>
                          <a:pt x="286988" y="71566"/>
                        </a:cubicBezTo>
                        <a:lnTo>
                          <a:pt x="242030" y="66613"/>
                        </a:lnTo>
                        <a:lnTo>
                          <a:pt x="255175" y="53468"/>
                        </a:lnTo>
                        <a:cubicBezTo>
                          <a:pt x="255365" y="53564"/>
                          <a:pt x="255555" y="53564"/>
                          <a:pt x="255841" y="53659"/>
                        </a:cubicBezTo>
                        <a:lnTo>
                          <a:pt x="303752" y="58898"/>
                        </a:lnTo>
                        <a:cubicBezTo>
                          <a:pt x="303943" y="58898"/>
                          <a:pt x="304133" y="58898"/>
                          <a:pt x="304323" y="58898"/>
                        </a:cubicBezTo>
                        <a:cubicBezTo>
                          <a:pt x="306895" y="58898"/>
                          <a:pt x="309086" y="56993"/>
                          <a:pt x="309372" y="54326"/>
                        </a:cubicBezTo>
                        <a:cubicBezTo>
                          <a:pt x="309657" y="51563"/>
                          <a:pt x="307657" y="48992"/>
                          <a:pt x="304895" y="48706"/>
                        </a:cubicBezTo>
                        <a:lnTo>
                          <a:pt x="264414" y="44229"/>
                        </a:lnTo>
                        <a:lnTo>
                          <a:pt x="288988" y="19655"/>
                        </a:lnTo>
                        <a:cubicBezTo>
                          <a:pt x="290989" y="17654"/>
                          <a:pt x="290989" y="14416"/>
                          <a:pt x="288988" y="12416"/>
                        </a:cubicBezTo>
                        <a:cubicBezTo>
                          <a:pt x="286988" y="10415"/>
                          <a:pt x="283750" y="10415"/>
                          <a:pt x="281749" y="12416"/>
                        </a:cubicBezTo>
                        <a:lnTo>
                          <a:pt x="256508" y="37657"/>
                        </a:lnTo>
                        <a:lnTo>
                          <a:pt x="243173" y="3272"/>
                        </a:lnTo>
                        <a:cubicBezTo>
                          <a:pt x="242125" y="605"/>
                          <a:pt x="239173" y="-634"/>
                          <a:pt x="236601" y="319"/>
                        </a:cubicBezTo>
                        <a:cubicBezTo>
                          <a:pt x="233934" y="1367"/>
                          <a:pt x="232696" y="4319"/>
                          <a:pt x="233648" y="6891"/>
                        </a:cubicBezTo>
                        <a:lnTo>
                          <a:pt x="248412" y="45086"/>
                        </a:lnTo>
                        <a:cubicBezTo>
                          <a:pt x="248507" y="45182"/>
                          <a:pt x="248602" y="45372"/>
                          <a:pt x="248602" y="45467"/>
                        </a:cubicBezTo>
                        <a:lnTo>
                          <a:pt x="237744" y="56326"/>
                        </a:lnTo>
                        <a:lnTo>
                          <a:pt x="224409" y="20798"/>
                        </a:lnTo>
                        <a:cubicBezTo>
                          <a:pt x="223456" y="18131"/>
                          <a:pt x="220503" y="16797"/>
                          <a:pt x="217837" y="17845"/>
                        </a:cubicBezTo>
                        <a:cubicBezTo>
                          <a:pt x="215169" y="18797"/>
                          <a:pt x="213836" y="21750"/>
                          <a:pt x="214884" y="24417"/>
                        </a:cubicBezTo>
                        <a:lnTo>
                          <a:pt x="229648" y="63755"/>
                        </a:lnTo>
                        <a:cubicBezTo>
                          <a:pt x="229743" y="63946"/>
                          <a:pt x="229838" y="64041"/>
                          <a:pt x="229933" y="64232"/>
                        </a:cubicBezTo>
                        <a:lnTo>
                          <a:pt x="204121" y="90044"/>
                        </a:lnTo>
                        <a:cubicBezTo>
                          <a:pt x="182403" y="70042"/>
                          <a:pt x="153543" y="57850"/>
                          <a:pt x="121729" y="57850"/>
                        </a:cubicBezTo>
                        <a:cubicBezTo>
                          <a:pt x="54578" y="57850"/>
                          <a:pt x="0" y="112428"/>
                          <a:pt x="0" y="179579"/>
                        </a:cubicBezTo>
                        <a:cubicBezTo>
                          <a:pt x="95" y="246826"/>
                          <a:pt x="54673" y="301499"/>
                          <a:pt x="121825" y="301499"/>
                        </a:cubicBezTo>
                        <a:close/>
                        <a:moveTo>
                          <a:pt x="121825" y="68232"/>
                        </a:moveTo>
                        <a:cubicBezTo>
                          <a:pt x="150780" y="68232"/>
                          <a:pt x="177165" y="79281"/>
                          <a:pt x="196977" y="97379"/>
                        </a:cubicBezTo>
                        <a:lnTo>
                          <a:pt x="172878" y="121477"/>
                        </a:lnTo>
                        <a:cubicBezTo>
                          <a:pt x="159258" y="109475"/>
                          <a:pt x="141351" y="102236"/>
                          <a:pt x="121825" y="102236"/>
                        </a:cubicBezTo>
                        <a:cubicBezTo>
                          <a:pt x="79057" y="102236"/>
                          <a:pt x="44291" y="137003"/>
                          <a:pt x="44291" y="179770"/>
                        </a:cubicBezTo>
                        <a:cubicBezTo>
                          <a:pt x="44291" y="222537"/>
                          <a:pt x="79057" y="257303"/>
                          <a:pt x="121825" y="257303"/>
                        </a:cubicBezTo>
                        <a:cubicBezTo>
                          <a:pt x="164592" y="257303"/>
                          <a:pt x="199358" y="222537"/>
                          <a:pt x="199358" y="179770"/>
                        </a:cubicBezTo>
                        <a:cubicBezTo>
                          <a:pt x="199358" y="160244"/>
                          <a:pt x="192119" y="142432"/>
                          <a:pt x="180118" y="128716"/>
                        </a:cubicBezTo>
                        <a:lnTo>
                          <a:pt x="204216" y="104618"/>
                        </a:lnTo>
                        <a:cubicBezTo>
                          <a:pt x="222313" y="124430"/>
                          <a:pt x="233363" y="150814"/>
                          <a:pt x="233363" y="179770"/>
                        </a:cubicBezTo>
                        <a:cubicBezTo>
                          <a:pt x="233363" y="241301"/>
                          <a:pt x="183356" y="291308"/>
                          <a:pt x="121825" y="291308"/>
                        </a:cubicBezTo>
                        <a:cubicBezTo>
                          <a:pt x="60293" y="291308"/>
                          <a:pt x="10287" y="241301"/>
                          <a:pt x="10287" y="179770"/>
                        </a:cubicBezTo>
                        <a:cubicBezTo>
                          <a:pt x="10287" y="118238"/>
                          <a:pt x="60293" y="68232"/>
                          <a:pt x="121825" y="68232"/>
                        </a:cubicBezTo>
                        <a:close/>
                        <a:moveTo>
                          <a:pt x="118205" y="183294"/>
                        </a:moveTo>
                        <a:cubicBezTo>
                          <a:pt x="119157" y="184342"/>
                          <a:pt x="120491" y="184818"/>
                          <a:pt x="121825" y="184818"/>
                        </a:cubicBezTo>
                        <a:cubicBezTo>
                          <a:pt x="123158" y="184818"/>
                          <a:pt x="124396" y="184342"/>
                          <a:pt x="125444" y="183294"/>
                        </a:cubicBezTo>
                        <a:lnTo>
                          <a:pt x="141160" y="167578"/>
                        </a:lnTo>
                        <a:cubicBezTo>
                          <a:pt x="143351" y="171102"/>
                          <a:pt x="144685" y="175198"/>
                          <a:pt x="144685" y="179675"/>
                        </a:cubicBezTo>
                        <a:cubicBezTo>
                          <a:pt x="144685" y="192248"/>
                          <a:pt x="134398" y="202535"/>
                          <a:pt x="121825" y="202535"/>
                        </a:cubicBezTo>
                        <a:cubicBezTo>
                          <a:pt x="109251" y="202535"/>
                          <a:pt x="98964" y="192248"/>
                          <a:pt x="98964" y="179675"/>
                        </a:cubicBezTo>
                        <a:cubicBezTo>
                          <a:pt x="98964" y="167102"/>
                          <a:pt x="109251" y="156815"/>
                          <a:pt x="121825" y="156815"/>
                        </a:cubicBezTo>
                        <a:cubicBezTo>
                          <a:pt x="126301" y="156815"/>
                          <a:pt x="130397" y="158148"/>
                          <a:pt x="133921" y="160339"/>
                        </a:cubicBezTo>
                        <a:lnTo>
                          <a:pt x="118205" y="176055"/>
                        </a:lnTo>
                        <a:cubicBezTo>
                          <a:pt x="116205" y="178151"/>
                          <a:pt x="116205" y="181389"/>
                          <a:pt x="118205" y="183294"/>
                        </a:cubicBezTo>
                        <a:close/>
                        <a:moveTo>
                          <a:pt x="141255" y="153100"/>
                        </a:moveTo>
                        <a:cubicBezTo>
                          <a:pt x="135826" y="149099"/>
                          <a:pt x="129064" y="146718"/>
                          <a:pt x="121825" y="146718"/>
                        </a:cubicBezTo>
                        <a:cubicBezTo>
                          <a:pt x="103632" y="146718"/>
                          <a:pt x="88772" y="161577"/>
                          <a:pt x="88772" y="179770"/>
                        </a:cubicBezTo>
                        <a:cubicBezTo>
                          <a:pt x="88772" y="197963"/>
                          <a:pt x="103632" y="212822"/>
                          <a:pt x="121825" y="212822"/>
                        </a:cubicBezTo>
                        <a:cubicBezTo>
                          <a:pt x="140112" y="212822"/>
                          <a:pt x="154876" y="197963"/>
                          <a:pt x="154876" y="179770"/>
                        </a:cubicBezTo>
                        <a:cubicBezTo>
                          <a:pt x="154876" y="172531"/>
                          <a:pt x="152495" y="165768"/>
                          <a:pt x="148494" y="160339"/>
                        </a:cubicBezTo>
                        <a:lnTo>
                          <a:pt x="172783" y="136050"/>
                        </a:lnTo>
                        <a:cubicBezTo>
                          <a:pt x="182880" y="147861"/>
                          <a:pt x="189071" y="163101"/>
                          <a:pt x="189071" y="179865"/>
                        </a:cubicBezTo>
                        <a:cubicBezTo>
                          <a:pt x="189071" y="217013"/>
                          <a:pt x="158877" y="247112"/>
                          <a:pt x="121825" y="247112"/>
                        </a:cubicBezTo>
                        <a:cubicBezTo>
                          <a:pt x="84677" y="247112"/>
                          <a:pt x="54483" y="216917"/>
                          <a:pt x="54483" y="179865"/>
                        </a:cubicBezTo>
                        <a:cubicBezTo>
                          <a:pt x="54483" y="142813"/>
                          <a:pt x="84677" y="112619"/>
                          <a:pt x="121825" y="112619"/>
                        </a:cubicBezTo>
                        <a:cubicBezTo>
                          <a:pt x="138493" y="112619"/>
                          <a:pt x="153828" y="118715"/>
                          <a:pt x="165639" y="128906"/>
                        </a:cubicBezTo>
                        <a:lnTo>
                          <a:pt x="141255" y="15310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56" name="Graphic 4">
                    <a:extLst>
                      <a:ext uri="{FF2B5EF4-FFF2-40B4-BE49-F238E27FC236}">
                        <a16:creationId xmlns:a16="http://schemas.microsoft.com/office/drawing/2014/main" id="{B78488AA-7D66-4B4F-B6D7-E044BEDD896C}"/>
                      </a:ext>
                    </a:extLst>
                  </p:cNvPr>
                  <p:cNvGrpSpPr/>
                  <p:nvPr/>
                </p:nvGrpSpPr>
                <p:grpSpPr>
                  <a:xfrm>
                    <a:off x="5887878" y="4943951"/>
                    <a:ext cx="185170" cy="287369"/>
                    <a:chOff x="5887878" y="4943951"/>
                    <a:chExt cx="185170" cy="287369"/>
                  </a:xfrm>
                  <a:solidFill>
                    <a:srgbClr val="FFFFFF"/>
                  </a:solidFill>
                </p:grpSpPr>
                <p:sp>
                  <p:nvSpPr>
                    <p:cNvPr id="257" name="Freeform: Shape 256">
                      <a:extLst>
                        <a:ext uri="{FF2B5EF4-FFF2-40B4-BE49-F238E27FC236}">
                          <a16:creationId xmlns:a16="http://schemas.microsoft.com/office/drawing/2014/main" id="{E3552534-2557-45F8-824C-4A19721AEE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5117" y="5160751"/>
                      <a:ext cx="177932" cy="70568"/>
                    </a:xfrm>
                    <a:custGeom>
                      <a:avLst/>
                      <a:gdLst>
                        <a:gd name="connsiteX0" fmla="*/ 177928 w 177932"/>
                        <a:gd name="connsiteY0" fmla="*/ 53519 h 70568"/>
                        <a:gd name="connsiteX1" fmla="*/ 160687 w 177932"/>
                        <a:gd name="connsiteY1" fmla="*/ 7323 h 70568"/>
                        <a:gd name="connsiteX2" fmla="*/ 154305 w 177932"/>
                        <a:gd name="connsiteY2" fmla="*/ 7037 h 70568"/>
                        <a:gd name="connsiteX3" fmla="*/ 116681 w 177932"/>
                        <a:gd name="connsiteY3" fmla="*/ 7132 h 70568"/>
                        <a:gd name="connsiteX4" fmla="*/ 110300 w 177932"/>
                        <a:gd name="connsiteY4" fmla="*/ 7228 h 70568"/>
                        <a:gd name="connsiteX5" fmla="*/ 104870 w 177932"/>
                        <a:gd name="connsiteY5" fmla="*/ 13323 h 70568"/>
                        <a:gd name="connsiteX6" fmla="*/ 94869 w 177932"/>
                        <a:gd name="connsiteY6" fmla="*/ 1417 h 70568"/>
                        <a:gd name="connsiteX7" fmla="*/ 88488 w 177932"/>
                        <a:gd name="connsiteY7" fmla="*/ 1131 h 70568"/>
                        <a:gd name="connsiteX8" fmla="*/ 32100 w 177932"/>
                        <a:gd name="connsiteY8" fmla="*/ 1131 h 70568"/>
                        <a:gd name="connsiteX9" fmla="*/ 25718 w 177932"/>
                        <a:gd name="connsiteY9" fmla="*/ 1227 h 70568"/>
                        <a:gd name="connsiteX10" fmla="*/ 0 w 177932"/>
                        <a:gd name="connsiteY10" fmla="*/ 65616 h 70568"/>
                        <a:gd name="connsiteX11" fmla="*/ 1429 w 177932"/>
                        <a:gd name="connsiteY11" fmla="*/ 69140 h 70568"/>
                        <a:gd name="connsiteX12" fmla="*/ 4953 w 177932"/>
                        <a:gd name="connsiteY12" fmla="*/ 70569 h 70568"/>
                        <a:gd name="connsiteX13" fmla="*/ 113824 w 177932"/>
                        <a:gd name="connsiteY13" fmla="*/ 70569 h 70568"/>
                        <a:gd name="connsiteX14" fmla="*/ 118777 w 177932"/>
                        <a:gd name="connsiteY14" fmla="*/ 65806 h 70568"/>
                        <a:gd name="connsiteX15" fmla="*/ 118586 w 177932"/>
                        <a:gd name="connsiteY15" fmla="*/ 58281 h 70568"/>
                        <a:gd name="connsiteX16" fmla="*/ 172879 w 177932"/>
                        <a:gd name="connsiteY16" fmla="*/ 58281 h 70568"/>
                        <a:gd name="connsiteX17" fmla="*/ 177928 w 177932"/>
                        <a:gd name="connsiteY17" fmla="*/ 53519 h 70568"/>
                        <a:gd name="connsiteX18" fmla="*/ 10287 w 177932"/>
                        <a:gd name="connsiteY18" fmla="*/ 60758 h 70568"/>
                        <a:gd name="connsiteX19" fmla="*/ 29623 w 177932"/>
                        <a:gd name="connsiteY19" fmla="*/ 11514 h 70568"/>
                        <a:gd name="connsiteX20" fmla="*/ 90964 w 177932"/>
                        <a:gd name="connsiteY20" fmla="*/ 11323 h 70568"/>
                        <a:gd name="connsiteX21" fmla="*/ 108871 w 177932"/>
                        <a:gd name="connsiteY21" fmla="*/ 60758 h 70568"/>
                        <a:gd name="connsiteX22" fmla="*/ 10287 w 177932"/>
                        <a:gd name="connsiteY22" fmla="*/ 60758 h 70568"/>
                        <a:gd name="connsiteX23" fmla="*/ 117634 w 177932"/>
                        <a:gd name="connsiteY23" fmla="*/ 48376 h 70568"/>
                        <a:gd name="connsiteX24" fmla="*/ 110300 w 177932"/>
                        <a:gd name="connsiteY24" fmla="*/ 23039 h 70568"/>
                        <a:gd name="connsiteX25" fmla="*/ 114300 w 177932"/>
                        <a:gd name="connsiteY25" fmla="*/ 17419 h 70568"/>
                        <a:gd name="connsiteX26" fmla="*/ 156686 w 177932"/>
                        <a:gd name="connsiteY26" fmla="*/ 17324 h 70568"/>
                        <a:gd name="connsiteX27" fmla="*/ 167831 w 177932"/>
                        <a:gd name="connsiteY27" fmla="*/ 48376 h 70568"/>
                        <a:gd name="connsiteX28" fmla="*/ 117634 w 177932"/>
                        <a:gd name="connsiteY28" fmla="*/ 48376 h 705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177932" h="70568">
                          <a:moveTo>
                            <a:pt x="177928" y="53519"/>
                          </a:moveTo>
                          <a:cubicBezTo>
                            <a:pt x="177928" y="52281"/>
                            <a:pt x="178689" y="23801"/>
                            <a:pt x="160687" y="7323"/>
                          </a:cubicBezTo>
                          <a:cubicBezTo>
                            <a:pt x="158878" y="5703"/>
                            <a:pt x="156210" y="5608"/>
                            <a:pt x="154305" y="7037"/>
                          </a:cubicBezTo>
                          <a:cubicBezTo>
                            <a:pt x="153544" y="7608"/>
                            <a:pt x="134588" y="21610"/>
                            <a:pt x="116681" y="7132"/>
                          </a:cubicBezTo>
                          <a:cubicBezTo>
                            <a:pt x="114777" y="5608"/>
                            <a:pt x="112109" y="5608"/>
                            <a:pt x="110300" y="7228"/>
                          </a:cubicBezTo>
                          <a:cubicBezTo>
                            <a:pt x="110014" y="7418"/>
                            <a:pt x="107728" y="9513"/>
                            <a:pt x="104870" y="13323"/>
                          </a:cubicBezTo>
                          <a:cubicBezTo>
                            <a:pt x="102108" y="9037"/>
                            <a:pt x="98775" y="5037"/>
                            <a:pt x="94869" y="1417"/>
                          </a:cubicBezTo>
                          <a:cubicBezTo>
                            <a:pt x="93059" y="-202"/>
                            <a:pt x="90393" y="-297"/>
                            <a:pt x="88488" y="1131"/>
                          </a:cubicBezTo>
                          <a:cubicBezTo>
                            <a:pt x="87345" y="2084"/>
                            <a:pt x="58960" y="23039"/>
                            <a:pt x="32100" y="1131"/>
                          </a:cubicBezTo>
                          <a:cubicBezTo>
                            <a:pt x="30195" y="-393"/>
                            <a:pt x="27527" y="-393"/>
                            <a:pt x="25718" y="1227"/>
                          </a:cubicBezTo>
                          <a:cubicBezTo>
                            <a:pt x="24670" y="2084"/>
                            <a:pt x="667" y="23515"/>
                            <a:pt x="0" y="65616"/>
                          </a:cubicBezTo>
                          <a:cubicBezTo>
                            <a:pt x="0" y="66949"/>
                            <a:pt x="477" y="68187"/>
                            <a:pt x="1429" y="69140"/>
                          </a:cubicBezTo>
                          <a:cubicBezTo>
                            <a:pt x="2381" y="70093"/>
                            <a:pt x="3620" y="70569"/>
                            <a:pt x="4953" y="70569"/>
                          </a:cubicBezTo>
                          <a:lnTo>
                            <a:pt x="113824" y="70569"/>
                          </a:lnTo>
                          <a:cubicBezTo>
                            <a:pt x="116491" y="70569"/>
                            <a:pt x="118682" y="68473"/>
                            <a:pt x="118777" y="65806"/>
                          </a:cubicBezTo>
                          <a:cubicBezTo>
                            <a:pt x="118777" y="65425"/>
                            <a:pt x="118872" y="62568"/>
                            <a:pt x="118586" y="58281"/>
                          </a:cubicBezTo>
                          <a:lnTo>
                            <a:pt x="172879" y="58281"/>
                          </a:lnTo>
                          <a:cubicBezTo>
                            <a:pt x="175641" y="58281"/>
                            <a:pt x="177832" y="56186"/>
                            <a:pt x="177928" y="53519"/>
                          </a:cubicBezTo>
                          <a:close/>
                          <a:moveTo>
                            <a:pt x="10287" y="60758"/>
                          </a:moveTo>
                          <a:cubicBezTo>
                            <a:pt x="12002" y="34374"/>
                            <a:pt x="24099" y="17800"/>
                            <a:pt x="29623" y="11514"/>
                          </a:cubicBezTo>
                          <a:cubicBezTo>
                            <a:pt x="55340" y="29421"/>
                            <a:pt x="81534" y="17038"/>
                            <a:pt x="90964" y="11323"/>
                          </a:cubicBezTo>
                          <a:cubicBezTo>
                            <a:pt x="105537" y="27039"/>
                            <a:pt x="108395" y="50661"/>
                            <a:pt x="108871" y="60758"/>
                          </a:cubicBezTo>
                          <a:lnTo>
                            <a:pt x="10287" y="60758"/>
                          </a:lnTo>
                          <a:close/>
                          <a:moveTo>
                            <a:pt x="117634" y="48376"/>
                          </a:moveTo>
                          <a:cubicBezTo>
                            <a:pt x="116491" y="40946"/>
                            <a:pt x="114300" y="31897"/>
                            <a:pt x="110300" y="23039"/>
                          </a:cubicBezTo>
                          <a:cubicBezTo>
                            <a:pt x="111729" y="20658"/>
                            <a:pt x="113157" y="18753"/>
                            <a:pt x="114300" y="17419"/>
                          </a:cubicBezTo>
                          <a:cubicBezTo>
                            <a:pt x="130207" y="27706"/>
                            <a:pt x="147161" y="22944"/>
                            <a:pt x="156686" y="17324"/>
                          </a:cubicBezTo>
                          <a:cubicBezTo>
                            <a:pt x="165164" y="27135"/>
                            <a:pt x="167354" y="41136"/>
                            <a:pt x="167831" y="48376"/>
                          </a:cubicBezTo>
                          <a:lnTo>
                            <a:pt x="117634" y="48376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" name="Freeform: Shape 257">
                      <a:extLst>
                        <a:ext uri="{FF2B5EF4-FFF2-40B4-BE49-F238E27FC236}">
                          <a16:creationId xmlns:a16="http://schemas.microsoft.com/office/drawing/2014/main" id="{1D5E9A40-9C5A-4618-8B8B-7BE8D07E6C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3223" y="4996910"/>
                      <a:ext cx="89535" cy="78105"/>
                    </a:xfrm>
                    <a:custGeom>
                      <a:avLst/>
                      <a:gdLst>
                        <a:gd name="connsiteX0" fmla="*/ 38577 w 89535"/>
                        <a:gd name="connsiteY0" fmla="*/ 42386 h 78105"/>
                        <a:gd name="connsiteX1" fmla="*/ 0 w 89535"/>
                        <a:gd name="connsiteY1" fmla="*/ 42386 h 78105"/>
                        <a:gd name="connsiteX2" fmla="*/ 0 w 89535"/>
                        <a:gd name="connsiteY2" fmla="*/ 54578 h 78105"/>
                        <a:gd name="connsiteX3" fmla="*/ 11049 w 89535"/>
                        <a:gd name="connsiteY3" fmla="*/ 65627 h 78105"/>
                        <a:gd name="connsiteX4" fmla="*/ 45339 w 89535"/>
                        <a:gd name="connsiteY4" fmla="*/ 65627 h 78105"/>
                        <a:gd name="connsiteX5" fmla="*/ 55055 w 89535"/>
                        <a:gd name="connsiteY5" fmla="*/ 76867 h 78105"/>
                        <a:gd name="connsiteX6" fmla="*/ 57817 w 89535"/>
                        <a:gd name="connsiteY6" fmla="*/ 78105 h 78105"/>
                        <a:gd name="connsiteX7" fmla="*/ 59246 w 89535"/>
                        <a:gd name="connsiteY7" fmla="*/ 77819 h 78105"/>
                        <a:gd name="connsiteX8" fmla="*/ 61532 w 89535"/>
                        <a:gd name="connsiteY8" fmla="*/ 74105 h 78105"/>
                        <a:gd name="connsiteX9" fmla="*/ 60865 w 89535"/>
                        <a:gd name="connsiteY9" fmla="*/ 65627 h 78105"/>
                        <a:gd name="connsiteX10" fmla="*/ 78486 w 89535"/>
                        <a:gd name="connsiteY10" fmla="*/ 65627 h 78105"/>
                        <a:gd name="connsiteX11" fmla="*/ 89535 w 89535"/>
                        <a:gd name="connsiteY11" fmla="*/ 54578 h 78105"/>
                        <a:gd name="connsiteX12" fmla="*/ 89535 w 89535"/>
                        <a:gd name="connsiteY12" fmla="*/ 11049 h 78105"/>
                        <a:gd name="connsiteX13" fmla="*/ 78486 w 89535"/>
                        <a:gd name="connsiteY13" fmla="*/ 0 h 78105"/>
                        <a:gd name="connsiteX14" fmla="*/ 54483 w 89535"/>
                        <a:gd name="connsiteY14" fmla="*/ 0 h 78105"/>
                        <a:gd name="connsiteX15" fmla="*/ 54483 w 89535"/>
                        <a:gd name="connsiteY15" fmla="*/ 26384 h 78105"/>
                        <a:gd name="connsiteX16" fmla="*/ 38577 w 89535"/>
                        <a:gd name="connsiteY16" fmla="*/ 42386 h 78105"/>
                        <a:gd name="connsiteX17" fmla="*/ 55436 w 89535"/>
                        <a:gd name="connsiteY17" fmla="*/ 26670 h 78105"/>
                        <a:gd name="connsiteX18" fmla="*/ 55436 w 89535"/>
                        <a:gd name="connsiteY18" fmla="*/ 7430 h 78105"/>
                        <a:gd name="connsiteX19" fmla="*/ 78581 w 89535"/>
                        <a:gd name="connsiteY19" fmla="*/ 7430 h 78105"/>
                        <a:gd name="connsiteX20" fmla="*/ 82201 w 89535"/>
                        <a:gd name="connsiteY20" fmla="*/ 11049 h 78105"/>
                        <a:gd name="connsiteX21" fmla="*/ 82201 w 89535"/>
                        <a:gd name="connsiteY21" fmla="*/ 54578 h 78105"/>
                        <a:gd name="connsiteX22" fmla="*/ 78581 w 89535"/>
                        <a:gd name="connsiteY22" fmla="*/ 58198 h 78105"/>
                        <a:gd name="connsiteX23" fmla="*/ 56960 w 89535"/>
                        <a:gd name="connsiteY23" fmla="*/ 58198 h 78105"/>
                        <a:gd name="connsiteX24" fmla="*/ 54197 w 89535"/>
                        <a:gd name="connsiteY24" fmla="*/ 59341 h 78105"/>
                        <a:gd name="connsiteX25" fmla="*/ 53245 w 89535"/>
                        <a:gd name="connsiteY25" fmla="*/ 62199 h 78105"/>
                        <a:gd name="connsiteX26" fmla="*/ 53340 w 89535"/>
                        <a:gd name="connsiteY26" fmla="*/ 63437 h 78105"/>
                        <a:gd name="connsiteX27" fmla="*/ 49816 w 89535"/>
                        <a:gd name="connsiteY27" fmla="*/ 59436 h 78105"/>
                        <a:gd name="connsiteX28" fmla="*/ 47054 w 89535"/>
                        <a:gd name="connsiteY28" fmla="*/ 58198 h 78105"/>
                        <a:gd name="connsiteX29" fmla="*/ 11049 w 89535"/>
                        <a:gd name="connsiteY29" fmla="*/ 58198 h 78105"/>
                        <a:gd name="connsiteX30" fmla="*/ 7430 w 89535"/>
                        <a:gd name="connsiteY30" fmla="*/ 54578 h 78105"/>
                        <a:gd name="connsiteX31" fmla="*/ 7430 w 89535"/>
                        <a:gd name="connsiteY31" fmla="*/ 42958 h 78105"/>
                        <a:gd name="connsiteX32" fmla="*/ 39148 w 89535"/>
                        <a:gd name="connsiteY32" fmla="*/ 42958 h 78105"/>
                        <a:gd name="connsiteX33" fmla="*/ 55436 w 89535"/>
                        <a:gd name="connsiteY33" fmla="*/ 26670 h 781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</a:cxnLst>
                      <a:rect l="l" t="t" r="r" b="b"/>
                      <a:pathLst>
                        <a:path w="89535" h="78105">
                          <a:moveTo>
                            <a:pt x="38577" y="42386"/>
                          </a:moveTo>
                          <a:lnTo>
                            <a:pt x="0" y="42386"/>
                          </a:lnTo>
                          <a:lnTo>
                            <a:pt x="0" y="54578"/>
                          </a:lnTo>
                          <a:cubicBezTo>
                            <a:pt x="0" y="60674"/>
                            <a:pt x="4953" y="65627"/>
                            <a:pt x="11049" y="65627"/>
                          </a:cubicBezTo>
                          <a:lnTo>
                            <a:pt x="45339" y="65627"/>
                          </a:lnTo>
                          <a:lnTo>
                            <a:pt x="55055" y="76867"/>
                          </a:lnTo>
                          <a:cubicBezTo>
                            <a:pt x="55817" y="77724"/>
                            <a:pt x="56769" y="78105"/>
                            <a:pt x="57817" y="78105"/>
                          </a:cubicBezTo>
                          <a:cubicBezTo>
                            <a:pt x="58294" y="78105"/>
                            <a:pt x="58770" y="78010"/>
                            <a:pt x="59246" y="77819"/>
                          </a:cubicBezTo>
                          <a:cubicBezTo>
                            <a:pt x="60770" y="77248"/>
                            <a:pt x="61627" y="75724"/>
                            <a:pt x="61532" y="74105"/>
                          </a:cubicBezTo>
                          <a:lnTo>
                            <a:pt x="60865" y="65627"/>
                          </a:lnTo>
                          <a:lnTo>
                            <a:pt x="78486" y="65627"/>
                          </a:lnTo>
                          <a:cubicBezTo>
                            <a:pt x="84582" y="65627"/>
                            <a:pt x="89535" y="60674"/>
                            <a:pt x="89535" y="54578"/>
                          </a:cubicBezTo>
                          <a:lnTo>
                            <a:pt x="89535" y="11049"/>
                          </a:lnTo>
                          <a:cubicBezTo>
                            <a:pt x="89535" y="4953"/>
                            <a:pt x="84582" y="0"/>
                            <a:pt x="78486" y="0"/>
                          </a:cubicBezTo>
                          <a:lnTo>
                            <a:pt x="54483" y="0"/>
                          </a:lnTo>
                          <a:lnTo>
                            <a:pt x="54483" y="26384"/>
                          </a:lnTo>
                          <a:cubicBezTo>
                            <a:pt x="54579" y="35243"/>
                            <a:pt x="47340" y="42386"/>
                            <a:pt x="38577" y="42386"/>
                          </a:cubicBezTo>
                          <a:close/>
                          <a:moveTo>
                            <a:pt x="55436" y="26670"/>
                          </a:moveTo>
                          <a:lnTo>
                            <a:pt x="55436" y="7430"/>
                          </a:lnTo>
                          <a:lnTo>
                            <a:pt x="78581" y="7430"/>
                          </a:lnTo>
                          <a:cubicBezTo>
                            <a:pt x="80582" y="7430"/>
                            <a:pt x="82201" y="9049"/>
                            <a:pt x="82201" y="11049"/>
                          </a:cubicBezTo>
                          <a:lnTo>
                            <a:pt x="82201" y="54578"/>
                          </a:lnTo>
                          <a:cubicBezTo>
                            <a:pt x="82201" y="56579"/>
                            <a:pt x="80582" y="58198"/>
                            <a:pt x="78581" y="58198"/>
                          </a:cubicBezTo>
                          <a:lnTo>
                            <a:pt x="56960" y="58198"/>
                          </a:lnTo>
                          <a:cubicBezTo>
                            <a:pt x="55912" y="58198"/>
                            <a:pt x="54959" y="58674"/>
                            <a:pt x="54197" y="59341"/>
                          </a:cubicBezTo>
                          <a:cubicBezTo>
                            <a:pt x="53531" y="60103"/>
                            <a:pt x="53150" y="61151"/>
                            <a:pt x="53245" y="62199"/>
                          </a:cubicBezTo>
                          <a:lnTo>
                            <a:pt x="53340" y="63437"/>
                          </a:lnTo>
                          <a:lnTo>
                            <a:pt x="49816" y="59436"/>
                          </a:lnTo>
                          <a:cubicBezTo>
                            <a:pt x="49149" y="58579"/>
                            <a:pt x="48102" y="58198"/>
                            <a:pt x="47054" y="58198"/>
                          </a:cubicBezTo>
                          <a:lnTo>
                            <a:pt x="11049" y="58198"/>
                          </a:lnTo>
                          <a:cubicBezTo>
                            <a:pt x="9049" y="58198"/>
                            <a:pt x="7430" y="56579"/>
                            <a:pt x="7430" y="54578"/>
                          </a:cubicBezTo>
                          <a:lnTo>
                            <a:pt x="7430" y="42958"/>
                          </a:lnTo>
                          <a:lnTo>
                            <a:pt x="39148" y="42958"/>
                          </a:lnTo>
                          <a:cubicBezTo>
                            <a:pt x="48102" y="42958"/>
                            <a:pt x="55436" y="35719"/>
                            <a:pt x="55436" y="2667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9" name="Freeform: Shape 258">
                      <a:extLst>
                        <a:ext uri="{FF2B5EF4-FFF2-40B4-BE49-F238E27FC236}">
                          <a16:creationId xmlns:a16="http://schemas.microsoft.com/office/drawing/2014/main" id="{4AF346FC-410F-4A11-8327-6146EFCDC1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7878" y="4943951"/>
                      <a:ext cx="149828" cy="115252"/>
                    </a:xfrm>
                    <a:custGeom>
                      <a:avLst/>
                      <a:gdLst>
                        <a:gd name="connsiteX0" fmla="*/ 0 w 149828"/>
                        <a:gd name="connsiteY0" fmla="*/ 79439 h 115252"/>
                        <a:gd name="connsiteX1" fmla="*/ 15907 w 149828"/>
                        <a:gd name="connsiteY1" fmla="*/ 95345 h 115252"/>
                        <a:gd name="connsiteX2" fmla="*/ 58769 w 149828"/>
                        <a:gd name="connsiteY2" fmla="*/ 95345 h 115252"/>
                        <a:gd name="connsiteX3" fmla="*/ 57531 w 149828"/>
                        <a:gd name="connsiteY3" fmla="*/ 110681 h 115252"/>
                        <a:gd name="connsiteX4" fmla="*/ 60103 w 149828"/>
                        <a:gd name="connsiteY4" fmla="*/ 114967 h 115252"/>
                        <a:gd name="connsiteX5" fmla="*/ 61722 w 149828"/>
                        <a:gd name="connsiteY5" fmla="*/ 115253 h 115252"/>
                        <a:gd name="connsiteX6" fmla="*/ 64960 w 149828"/>
                        <a:gd name="connsiteY6" fmla="*/ 113824 h 115252"/>
                        <a:gd name="connsiteX7" fmla="*/ 81057 w 149828"/>
                        <a:gd name="connsiteY7" fmla="*/ 95345 h 115252"/>
                        <a:gd name="connsiteX8" fmla="*/ 95345 w 149828"/>
                        <a:gd name="connsiteY8" fmla="*/ 95345 h 115252"/>
                        <a:gd name="connsiteX9" fmla="*/ 133921 w 149828"/>
                        <a:gd name="connsiteY9" fmla="*/ 95345 h 115252"/>
                        <a:gd name="connsiteX10" fmla="*/ 149828 w 149828"/>
                        <a:gd name="connsiteY10" fmla="*/ 79439 h 115252"/>
                        <a:gd name="connsiteX11" fmla="*/ 149828 w 149828"/>
                        <a:gd name="connsiteY11" fmla="*/ 53054 h 115252"/>
                        <a:gd name="connsiteX12" fmla="*/ 149828 w 149828"/>
                        <a:gd name="connsiteY12" fmla="*/ 15907 h 115252"/>
                        <a:gd name="connsiteX13" fmla="*/ 133921 w 149828"/>
                        <a:gd name="connsiteY13" fmla="*/ 0 h 115252"/>
                        <a:gd name="connsiteX14" fmla="*/ 15907 w 149828"/>
                        <a:gd name="connsiteY14" fmla="*/ 0 h 115252"/>
                        <a:gd name="connsiteX15" fmla="*/ 0 w 149828"/>
                        <a:gd name="connsiteY15" fmla="*/ 15907 h 115252"/>
                        <a:gd name="connsiteX16" fmla="*/ 0 w 149828"/>
                        <a:gd name="connsiteY16" fmla="*/ 79439 h 115252"/>
                        <a:gd name="connsiteX17" fmla="*/ 8477 w 149828"/>
                        <a:gd name="connsiteY17" fmla="*/ 15907 h 115252"/>
                        <a:gd name="connsiteX18" fmla="*/ 15907 w 149828"/>
                        <a:gd name="connsiteY18" fmla="*/ 8477 h 115252"/>
                        <a:gd name="connsiteX19" fmla="*/ 133921 w 149828"/>
                        <a:gd name="connsiteY19" fmla="*/ 8477 h 115252"/>
                        <a:gd name="connsiteX20" fmla="*/ 141351 w 149828"/>
                        <a:gd name="connsiteY20" fmla="*/ 15907 h 115252"/>
                        <a:gd name="connsiteX21" fmla="*/ 141351 w 149828"/>
                        <a:gd name="connsiteY21" fmla="*/ 79439 h 115252"/>
                        <a:gd name="connsiteX22" fmla="*/ 133921 w 149828"/>
                        <a:gd name="connsiteY22" fmla="*/ 86868 h 115252"/>
                        <a:gd name="connsiteX23" fmla="*/ 79153 w 149828"/>
                        <a:gd name="connsiteY23" fmla="*/ 86868 h 115252"/>
                        <a:gd name="connsiteX24" fmla="*/ 75914 w 149828"/>
                        <a:gd name="connsiteY24" fmla="*/ 88297 h 115252"/>
                        <a:gd name="connsiteX25" fmla="*/ 67056 w 149828"/>
                        <a:gd name="connsiteY25" fmla="*/ 98489 h 115252"/>
                        <a:gd name="connsiteX26" fmla="*/ 67627 w 149828"/>
                        <a:gd name="connsiteY26" fmla="*/ 91440 h 115252"/>
                        <a:gd name="connsiteX27" fmla="*/ 66484 w 149828"/>
                        <a:gd name="connsiteY27" fmla="*/ 88202 h 115252"/>
                        <a:gd name="connsiteX28" fmla="*/ 63341 w 149828"/>
                        <a:gd name="connsiteY28" fmla="*/ 86868 h 115252"/>
                        <a:gd name="connsiteX29" fmla="*/ 15907 w 149828"/>
                        <a:gd name="connsiteY29" fmla="*/ 86868 h 115252"/>
                        <a:gd name="connsiteX30" fmla="*/ 8477 w 149828"/>
                        <a:gd name="connsiteY30" fmla="*/ 79439 h 115252"/>
                        <a:gd name="connsiteX31" fmla="*/ 8477 w 149828"/>
                        <a:gd name="connsiteY31" fmla="*/ 15907 h 1152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149828" h="115252">
                          <a:moveTo>
                            <a:pt x="0" y="79439"/>
                          </a:moveTo>
                          <a:cubicBezTo>
                            <a:pt x="0" y="88202"/>
                            <a:pt x="7144" y="95345"/>
                            <a:pt x="15907" y="95345"/>
                          </a:cubicBezTo>
                          <a:lnTo>
                            <a:pt x="58769" y="95345"/>
                          </a:lnTo>
                          <a:lnTo>
                            <a:pt x="57531" y="110681"/>
                          </a:lnTo>
                          <a:cubicBezTo>
                            <a:pt x="57340" y="112490"/>
                            <a:pt x="58483" y="114205"/>
                            <a:pt x="60103" y="114967"/>
                          </a:cubicBezTo>
                          <a:cubicBezTo>
                            <a:pt x="60674" y="115158"/>
                            <a:pt x="61246" y="115253"/>
                            <a:pt x="61722" y="115253"/>
                          </a:cubicBezTo>
                          <a:cubicBezTo>
                            <a:pt x="62960" y="115253"/>
                            <a:pt x="64103" y="114776"/>
                            <a:pt x="64960" y="113824"/>
                          </a:cubicBezTo>
                          <a:lnTo>
                            <a:pt x="81057" y="95345"/>
                          </a:lnTo>
                          <a:lnTo>
                            <a:pt x="95345" y="95345"/>
                          </a:lnTo>
                          <a:lnTo>
                            <a:pt x="133921" y="95345"/>
                          </a:lnTo>
                          <a:cubicBezTo>
                            <a:pt x="142684" y="95345"/>
                            <a:pt x="149828" y="88202"/>
                            <a:pt x="149828" y="79439"/>
                          </a:cubicBezTo>
                          <a:lnTo>
                            <a:pt x="149828" y="53054"/>
                          </a:lnTo>
                          <a:lnTo>
                            <a:pt x="149828" y="15907"/>
                          </a:lnTo>
                          <a:cubicBezTo>
                            <a:pt x="149828" y="7144"/>
                            <a:pt x="142684" y="0"/>
                            <a:pt x="133921" y="0"/>
                          </a:cubicBezTo>
                          <a:lnTo>
                            <a:pt x="15907" y="0"/>
                          </a:lnTo>
                          <a:cubicBezTo>
                            <a:pt x="7144" y="0"/>
                            <a:pt x="0" y="7144"/>
                            <a:pt x="0" y="15907"/>
                          </a:cubicBezTo>
                          <a:lnTo>
                            <a:pt x="0" y="79439"/>
                          </a:lnTo>
                          <a:close/>
                          <a:moveTo>
                            <a:pt x="8477" y="15907"/>
                          </a:moveTo>
                          <a:cubicBezTo>
                            <a:pt x="8477" y="11811"/>
                            <a:pt x="11811" y="8477"/>
                            <a:pt x="15907" y="8477"/>
                          </a:cubicBezTo>
                          <a:lnTo>
                            <a:pt x="133921" y="8477"/>
                          </a:lnTo>
                          <a:cubicBezTo>
                            <a:pt x="138017" y="8477"/>
                            <a:pt x="141351" y="11811"/>
                            <a:pt x="141351" y="15907"/>
                          </a:cubicBezTo>
                          <a:lnTo>
                            <a:pt x="141351" y="79439"/>
                          </a:lnTo>
                          <a:cubicBezTo>
                            <a:pt x="141351" y="83534"/>
                            <a:pt x="138017" y="86868"/>
                            <a:pt x="133921" y="86868"/>
                          </a:cubicBezTo>
                          <a:lnTo>
                            <a:pt x="79153" y="86868"/>
                          </a:lnTo>
                          <a:cubicBezTo>
                            <a:pt x="77914" y="86868"/>
                            <a:pt x="76771" y="87440"/>
                            <a:pt x="75914" y="88297"/>
                          </a:cubicBezTo>
                          <a:lnTo>
                            <a:pt x="67056" y="98489"/>
                          </a:lnTo>
                          <a:lnTo>
                            <a:pt x="67627" y="91440"/>
                          </a:lnTo>
                          <a:cubicBezTo>
                            <a:pt x="67723" y="90297"/>
                            <a:pt x="67341" y="89059"/>
                            <a:pt x="66484" y="88202"/>
                          </a:cubicBezTo>
                          <a:cubicBezTo>
                            <a:pt x="65627" y="87344"/>
                            <a:pt x="64579" y="86868"/>
                            <a:pt x="63341" y="86868"/>
                          </a:cubicBezTo>
                          <a:lnTo>
                            <a:pt x="15907" y="86868"/>
                          </a:lnTo>
                          <a:cubicBezTo>
                            <a:pt x="11811" y="86868"/>
                            <a:pt x="8477" y="83534"/>
                            <a:pt x="8477" y="79439"/>
                          </a:cubicBezTo>
                          <a:lnTo>
                            <a:pt x="8477" y="15907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16BFC3C1-66B5-4691-8BC1-EE22C1D415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08167" y="5064728"/>
                      <a:ext cx="156018" cy="102965"/>
                    </a:xfrm>
                    <a:custGeom>
                      <a:avLst/>
                      <a:gdLst>
                        <a:gd name="connsiteX0" fmla="*/ 121920 w 156018"/>
                        <a:gd name="connsiteY0" fmla="*/ 102965 h 102965"/>
                        <a:gd name="connsiteX1" fmla="*/ 121920 w 156018"/>
                        <a:gd name="connsiteY1" fmla="*/ 102965 h 102965"/>
                        <a:gd name="connsiteX2" fmla="*/ 146018 w 156018"/>
                        <a:gd name="connsiteY2" fmla="*/ 92964 h 102965"/>
                        <a:gd name="connsiteX3" fmla="*/ 156019 w 156018"/>
                        <a:gd name="connsiteY3" fmla="*/ 68866 h 102965"/>
                        <a:gd name="connsiteX4" fmla="*/ 122015 w 156018"/>
                        <a:gd name="connsiteY4" fmla="*/ 34862 h 102965"/>
                        <a:gd name="connsiteX5" fmla="*/ 97917 w 156018"/>
                        <a:gd name="connsiteY5" fmla="*/ 44863 h 102965"/>
                        <a:gd name="connsiteX6" fmla="*/ 92964 w 156018"/>
                        <a:gd name="connsiteY6" fmla="*/ 51244 h 102965"/>
                        <a:gd name="connsiteX7" fmla="*/ 93154 w 156018"/>
                        <a:gd name="connsiteY7" fmla="*/ 46577 h 102965"/>
                        <a:gd name="connsiteX8" fmla="*/ 46577 w 156018"/>
                        <a:gd name="connsiteY8" fmla="*/ 0 h 102965"/>
                        <a:gd name="connsiteX9" fmla="*/ 13621 w 156018"/>
                        <a:gd name="connsiteY9" fmla="*/ 13621 h 102965"/>
                        <a:gd name="connsiteX10" fmla="*/ 0 w 156018"/>
                        <a:gd name="connsiteY10" fmla="*/ 46577 h 102965"/>
                        <a:gd name="connsiteX11" fmla="*/ 46577 w 156018"/>
                        <a:gd name="connsiteY11" fmla="*/ 93154 h 102965"/>
                        <a:gd name="connsiteX12" fmla="*/ 46577 w 156018"/>
                        <a:gd name="connsiteY12" fmla="*/ 93154 h 102965"/>
                        <a:gd name="connsiteX13" fmla="*/ 79534 w 156018"/>
                        <a:gd name="connsiteY13" fmla="*/ 79534 h 102965"/>
                        <a:gd name="connsiteX14" fmla="*/ 88011 w 156018"/>
                        <a:gd name="connsiteY14" fmla="*/ 67913 h 102965"/>
                        <a:gd name="connsiteX15" fmla="*/ 87916 w 156018"/>
                        <a:gd name="connsiteY15" fmla="*/ 68961 h 102965"/>
                        <a:gd name="connsiteX16" fmla="*/ 121920 w 156018"/>
                        <a:gd name="connsiteY16" fmla="*/ 102965 h 102965"/>
                        <a:gd name="connsiteX17" fmla="*/ 104870 w 156018"/>
                        <a:gd name="connsiteY17" fmla="*/ 51911 h 102965"/>
                        <a:gd name="connsiteX18" fmla="*/ 121920 w 156018"/>
                        <a:gd name="connsiteY18" fmla="*/ 44863 h 102965"/>
                        <a:gd name="connsiteX19" fmla="*/ 146113 w 156018"/>
                        <a:gd name="connsiteY19" fmla="*/ 68961 h 102965"/>
                        <a:gd name="connsiteX20" fmla="*/ 139065 w 156018"/>
                        <a:gd name="connsiteY20" fmla="*/ 86011 h 102965"/>
                        <a:gd name="connsiteX21" fmla="*/ 122015 w 156018"/>
                        <a:gd name="connsiteY21" fmla="*/ 93059 h 102965"/>
                        <a:gd name="connsiteX22" fmla="*/ 122015 w 156018"/>
                        <a:gd name="connsiteY22" fmla="*/ 93059 h 102965"/>
                        <a:gd name="connsiteX23" fmla="*/ 97821 w 156018"/>
                        <a:gd name="connsiteY23" fmla="*/ 68961 h 102965"/>
                        <a:gd name="connsiteX24" fmla="*/ 104870 w 156018"/>
                        <a:gd name="connsiteY24" fmla="*/ 51911 h 102965"/>
                        <a:gd name="connsiteX25" fmla="*/ 72485 w 156018"/>
                        <a:gd name="connsiteY25" fmla="*/ 72580 h 102965"/>
                        <a:gd name="connsiteX26" fmla="*/ 46577 w 156018"/>
                        <a:gd name="connsiteY26" fmla="*/ 83344 h 102965"/>
                        <a:gd name="connsiteX27" fmla="*/ 46577 w 156018"/>
                        <a:gd name="connsiteY27" fmla="*/ 83344 h 102965"/>
                        <a:gd name="connsiteX28" fmla="*/ 9906 w 156018"/>
                        <a:gd name="connsiteY28" fmla="*/ 46672 h 102965"/>
                        <a:gd name="connsiteX29" fmla="*/ 20669 w 156018"/>
                        <a:gd name="connsiteY29" fmla="*/ 20764 h 102965"/>
                        <a:gd name="connsiteX30" fmla="*/ 46577 w 156018"/>
                        <a:gd name="connsiteY30" fmla="*/ 10001 h 102965"/>
                        <a:gd name="connsiteX31" fmla="*/ 83248 w 156018"/>
                        <a:gd name="connsiteY31" fmla="*/ 46672 h 102965"/>
                        <a:gd name="connsiteX32" fmla="*/ 72485 w 156018"/>
                        <a:gd name="connsiteY32" fmla="*/ 72580 h 1029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</a:cxnLst>
                      <a:rect l="l" t="t" r="r" b="b"/>
                      <a:pathLst>
                        <a:path w="156018" h="102965">
                          <a:moveTo>
                            <a:pt x="121920" y="102965"/>
                          </a:moveTo>
                          <a:lnTo>
                            <a:pt x="121920" y="102965"/>
                          </a:lnTo>
                          <a:cubicBezTo>
                            <a:pt x="130969" y="102965"/>
                            <a:pt x="139541" y="99441"/>
                            <a:pt x="146018" y="92964"/>
                          </a:cubicBezTo>
                          <a:cubicBezTo>
                            <a:pt x="152495" y="86487"/>
                            <a:pt x="156019" y="78010"/>
                            <a:pt x="156019" y="68866"/>
                          </a:cubicBezTo>
                          <a:cubicBezTo>
                            <a:pt x="156019" y="50101"/>
                            <a:pt x="140779" y="34862"/>
                            <a:pt x="122015" y="34862"/>
                          </a:cubicBezTo>
                          <a:cubicBezTo>
                            <a:pt x="112966" y="34862"/>
                            <a:pt x="104394" y="38386"/>
                            <a:pt x="97917" y="44863"/>
                          </a:cubicBezTo>
                          <a:cubicBezTo>
                            <a:pt x="96012" y="46768"/>
                            <a:pt x="94297" y="48958"/>
                            <a:pt x="92964" y="51244"/>
                          </a:cubicBezTo>
                          <a:cubicBezTo>
                            <a:pt x="93154" y="49721"/>
                            <a:pt x="93154" y="48196"/>
                            <a:pt x="93154" y="46577"/>
                          </a:cubicBezTo>
                          <a:cubicBezTo>
                            <a:pt x="93154" y="20860"/>
                            <a:pt x="72199" y="0"/>
                            <a:pt x="46577" y="0"/>
                          </a:cubicBezTo>
                          <a:cubicBezTo>
                            <a:pt x="34099" y="0"/>
                            <a:pt x="22479" y="4858"/>
                            <a:pt x="13621" y="13621"/>
                          </a:cubicBezTo>
                          <a:cubicBezTo>
                            <a:pt x="4857" y="22384"/>
                            <a:pt x="0" y="34099"/>
                            <a:pt x="0" y="46577"/>
                          </a:cubicBezTo>
                          <a:cubicBezTo>
                            <a:pt x="0" y="72295"/>
                            <a:pt x="20859" y="93154"/>
                            <a:pt x="46577" y="93154"/>
                          </a:cubicBezTo>
                          <a:lnTo>
                            <a:pt x="46577" y="93154"/>
                          </a:lnTo>
                          <a:cubicBezTo>
                            <a:pt x="58959" y="93154"/>
                            <a:pt x="70675" y="88297"/>
                            <a:pt x="79534" y="79534"/>
                          </a:cubicBezTo>
                          <a:cubicBezTo>
                            <a:pt x="82962" y="76105"/>
                            <a:pt x="85820" y="72104"/>
                            <a:pt x="88011" y="67913"/>
                          </a:cubicBezTo>
                          <a:cubicBezTo>
                            <a:pt x="88011" y="68294"/>
                            <a:pt x="87916" y="68580"/>
                            <a:pt x="87916" y="68961"/>
                          </a:cubicBezTo>
                          <a:cubicBezTo>
                            <a:pt x="87916" y="87725"/>
                            <a:pt x="103155" y="102965"/>
                            <a:pt x="121920" y="102965"/>
                          </a:cubicBezTo>
                          <a:close/>
                          <a:moveTo>
                            <a:pt x="104870" y="51911"/>
                          </a:moveTo>
                          <a:cubicBezTo>
                            <a:pt x="109442" y="47339"/>
                            <a:pt x="115538" y="44863"/>
                            <a:pt x="121920" y="44863"/>
                          </a:cubicBezTo>
                          <a:cubicBezTo>
                            <a:pt x="135255" y="44863"/>
                            <a:pt x="146018" y="55721"/>
                            <a:pt x="146113" y="68961"/>
                          </a:cubicBezTo>
                          <a:cubicBezTo>
                            <a:pt x="146113" y="75438"/>
                            <a:pt x="143637" y="81439"/>
                            <a:pt x="139065" y="86011"/>
                          </a:cubicBezTo>
                          <a:cubicBezTo>
                            <a:pt x="134493" y="90583"/>
                            <a:pt x="128492" y="93059"/>
                            <a:pt x="122015" y="93059"/>
                          </a:cubicBezTo>
                          <a:lnTo>
                            <a:pt x="122015" y="93059"/>
                          </a:lnTo>
                          <a:cubicBezTo>
                            <a:pt x="108680" y="93059"/>
                            <a:pt x="97917" y="82201"/>
                            <a:pt x="97821" y="68961"/>
                          </a:cubicBezTo>
                          <a:cubicBezTo>
                            <a:pt x="97821" y="62484"/>
                            <a:pt x="100298" y="56483"/>
                            <a:pt x="104870" y="51911"/>
                          </a:cubicBezTo>
                          <a:close/>
                          <a:moveTo>
                            <a:pt x="72485" y="72580"/>
                          </a:moveTo>
                          <a:cubicBezTo>
                            <a:pt x="65531" y="79534"/>
                            <a:pt x="56388" y="83344"/>
                            <a:pt x="46577" y="83344"/>
                          </a:cubicBezTo>
                          <a:lnTo>
                            <a:pt x="46577" y="83344"/>
                          </a:lnTo>
                          <a:cubicBezTo>
                            <a:pt x="26384" y="83344"/>
                            <a:pt x="9906" y="66865"/>
                            <a:pt x="9906" y="46672"/>
                          </a:cubicBezTo>
                          <a:cubicBezTo>
                            <a:pt x="9906" y="36862"/>
                            <a:pt x="13715" y="27718"/>
                            <a:pt x="20669" y="20764"/>
                          </a:cubicBezTo>
                          <a:cubicBezTo>
                            <a:pt x="27622" y="13811"/>
                            <a:pt x="36862" y="10001"/>
                            <a:pt x="46577" y="10001"/>
                          </a:cubicBezTo>
                          <a:cubicBezTo>
                            <a:pt x="66770" y="10001"/>
                            <a:pt x="83248" y="26479"/>
                            <a:pt x="83248" y="46672"/>
                          </a:cubicBezTo>
                          <a:cubicBezTo>
                            <a:pt x="83248" y="56388"/>
                            <a:pt x="79343" y="65627"/>
                            <a:pt x="72485" y="7258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</p:grpSp>
      <p:sp>
        <p:nvSpPr>
          <p:cNvPr id="6" name="textruta 5">
            <a:extLst>
              <a:ext uri="{FF2B5EF4-FFF2-40B4-BE49-F238E27FC236}">
                <a16:creationId xmlns:a16="http://schemas.microsoft.com/office/drawing/2014/main" id="{ACD57B44-D330-EC43-B2B2-81F9D503E828}"/>
              </a:ext>
            </a:extLst>
          </p:cNvPr>
          <p:cNvSpPr txBox="1"/>
          <p:nvPr/>
        </p:nvSpPr>
        <p:spPr>
          <a:xfrm>
            <a:off x="10345003" y="3411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/>
          </a:p>
        </p:txBody>
      </p:sp>
      <p:sp>
        <p:nvSpPr>
          <p:cNvPr id="138" name="Freeform: Shape 292">
            <a:extLst>
              <a:ext uri="{FF2B5EF4-FFF2-40B4-BE49-F238E27FC236}">
                <a16:creationId xmlns:a16="http://schemas.microsoft.com/office/drawing/2014/main" id="{DBD39590-85F0-154D-9567-8C2EF905CC06}"/>
              </a:ext>
            </a:extLst>
          </p:cNvPr>
          <p:cNvSpPr/>
          <p:nvPr/>
        </p:nvSpPr>
        <p:spPr>
          <a:xfrm>
            <a:off x="8108680" y="2093182"/>
            <a:ext cx="775144" cy="775144"/>
          </a:xfrm>
          <a:custGeom>
            <a:avLst/>
            <a:gdLst>
              <a:gd name="connsiteX0" fmla="*/ 775144 w 775144"/>
              <a:gd name="connsiteY0" fmla="*/ 387572 h 775144"/>
              <a:gd name="connsiteX1" fmla="*/ 387572 w 775144"/>
              <a:gd name="connsiteY1" fmla="*/ 775145 h 775144"/>
              <a:gd name="connsiteX2" fmla="*/ 0 w 775144"/>
              <a:gd name="connsiteY2" fmla="*/ 387572 h 775144"/>
              <a:gd name="connsiteX3" fmla="*/ 387572 w 775144"/>
              <a:gd name="connsiteY3" fmla="*/ 0 h 775144"/>
              <a:gd name="connsiteX4" fmla="*/ 775144 w 775144"/>
              <a:gd name="connsiteY4" fmla="*/ 387572 h 775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144" h="775144">
                <a:moveTo>
                  <a:pt x="775144" y="387572"/>
                </a:moveTo>
                <a:cubicBezTo>
                  <a:pt x="775144" y="601623"/>
                  <a:pt x="601622" y="775145"/>
                  <a:pt x="387572" y="775145"/>
                </a:cubicBezTo>
                <a:cubicBezTo>
                  <a:pt x="173522" y="775145"/>
                  <a:pt x="0" y="601623"/>
                  <a:pt x="0" y="387572"/>
                </a:cubicBezTo>
                <a:cubicBezTo>
                  <a:pt x="0" y="173522"/>
                  <a:pt x="173522" y="0"/>
                  <a:pt x="387572" y="0"/>
                </a:cubicBezTo>
                <a:cubicBezTo>
                  <a:pt x="601622" y="0"/>
                  <a:pt x="775144" y="173522"/>
                  <a:pt x="775144" y="387572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Mat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213AB4E-B000-684A-84C8-973FFEDAF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52" y="658843"/>
            <a:ext cx="1724849" cy="1231443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1E7AC8AC-5016-2749-B9AE-4D52B3DB1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9591" y="5549328"/>
            <a:ext cx="1680248" cy="1217155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8598B19D-F81A-D84F-B41D-160145B3BA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0774" y="664963"/>
            <a:ext cx="1947107" cy="1401541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F6045FCA-CA88-3F4F-9BCF-739ABDDA75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4493" y="5159470"/>
            <a:ext cx="1291373" cy="924417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964BBEBE-93BD-F440-9432-A40D043950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642" y="4655896"/>
            <a:ext cx="1664302" cy="1057819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777177D6-5034-5B41-9818-B3CBBD8F41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6976" y="825262"/>
            <a:ext cx="1534209" cy="111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52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isit Grou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itybrea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ookVisi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iTick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WEBX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6611</TotalTime>
  <Words>492</Words>
  <Application>Microsoft Office PowerPoint</Application>
  <PresentationFormat>Bredbild</PresentationFormat>
  <Paragraphs>154</Paragraphs>
  <Slides>16</Slides>
  <Notes>16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5</vt:i4>
      </vt:variant>
      <vt:variant>
        <vt:lpstr>Bildrubriker</vt:lpstr>
      </vt:variant>
      <vt:variant>
        <vt:i4>16</vt:i4>
      </vt:variant>
    </vt:vector>
  </HeadingPairs>
  <TitlesOfParts>
    <vt:vector size="27" baseType="lpstr">
      <vt:lpstr>Calibri</vt:lpstr>
      <vt:lpstr>Helvetica Light</vt:lpstr>
      <vt:lpstr>Arial</vt:lpstr>
      <vt:lpstr>Cera Pro</vt:lpstr>
      <vt:lpstr>Calibri Light</vt:lpstr>
      <vt:lpstr>Inter</vt:lpstr>
      <vt:lpstr>Visit Group</vt:lpstr>
      <vt:lpstr>Citybreak</vt:lpstr>
      <vt:lpstr>BookVisit</vt:lpstr>
      <vt:lpstr>iTicket</vt:lpstr>
      <vt:lpstr>WEBX</vt:lpstr>
      <vt:lpstr>Sebastian Birgersson Commercial Director  Ferry &amp; Operator</vt:lpstr>
      <vt:lpstr>TURISMENS FRAMTIDA EKOSYSTEM</vt:lpstr>
      <vt:lpstr>Ekosystem</vt:lpstr>
      <vt:lpstr>Turismens ekosystem</vt:lpstr>
      <vt:lpstr>Varför inga i ett ekosystem?</vt:lpstr>
      <vt:lpstr>Framtiden!</vt:lpstr>
      <vt:lpstr>Trender</vt:lpstr>
      <vt:lpstr>Hur katten  löser jag detta?</vt:lpstr>
      <vt:lpstr>FLERA OLIKA EKOSYSTEM</vt:lpstr>
      <vt:lpstr>DIGITALT SAMMANFLÄTAT EKOSYSTEM</vt:lpstr>
      <vt:lpstr>ALLA ÄR INTE INKLUDERADE</vt:lpstr>
      <vt:lpstr>TURISMENS DIGITALA EKOSYSTEM</vt:lpstr>
      <vt:lpstr>Exempel från den digitala verkligheten</vt:lpstr>
      <vt:lpstr>Exempel från den digitala verkligheten</vt:lpstr>
      <vt:lpstr>Sebastian Birgersson sebastian@visit.com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Kürcman</dc:creator>
  <cp:lastModifiedBy>Hans-Peter Carlson</cp:lastModifiedBy>
  <cp:revision>39</cp:revision>
  <cp:lastPrinted>2021-09-29T12:41:35Z</cp:lastPrinted>
  <dcterms:created xsi:type="dcterms:W3CDTF">2020-10-26T14:45:21Z</dcterms:created>
  <dcterms:modified xsi:type="dcterms:W3CDTF">2021-09-30T07:14:05Z</dcterms:modified>
</cp:coreProperties>
</file>