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1pPr>
    <a:lvl2pPr marL="0" marR="0" indent="2286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2pPr>
    <a:lvl3pPr marL="0" marR="0" indent="4572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3pPr>
    <a:lvl4pPr marL="0" marR="0" indent="6858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4pPr>
    <a:lvl5pPr marL="0" marR="0" indent="9144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5pPr>
    <a:lvl6pPr marL="0" marR="0" indent="11430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6pPr>
    <a:lvl7pPr marL="0" marR="0" indent="13716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7pPr>
    <a:lvl8pPr marL="0" marR="0" indent="16002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8pPr>
    <a:lvl9pPr marL="0" marR="0" indent="1828800" algn="l" defTabSz="584200" rtl="0" fontAlgn="auto" latinLnBrk="0" hangingPunct="0">
      <a:lnSpc>
        <a:spcPct val="14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-Peter Carlson" userId="e9f844ac-261a-4380-922f-a2f1edca8667" providerId="ADAL" clId="{7734A6B8-A9E1-4DFC-9B15-0B0ED530AC14}"/>
    <pc:docChg chg="custSel addSld delSld modSld sldOrd">
      <pc:chgData name="Hans-Peter Carlson" userId="e9f844ac-261a-4380-922f-a2f1edca8667" providerId="ADAL" clId="{7734A6B8-A9E1-4DFC-9B15-0B0ED530AC14}" dt="2022-02-17T08:13:34.882" v="1618" actId="120"/>
      <pc:docMkLst>
        <pc:docMk/>
      </pc:docMkLst>
      <pc:sldChg chg="modSp mod">
        <pc:chgData name="Hans-Peter Carlson" userId="e9f844ac-261a-4380-922f-a2f1edca8667" providerId="ADAL" clId="{7734A6B8-A9E1-4DFC-9B15-0B0ED530AC14}" dt="2022-02-17T07:59:48.444" v="509" actId="255"/>
        <pc:sldMkLst>
          <pc:docMk/>
          <pc:sldMk cId="0" sldId="256"/>
        </pc:sldMkLst>
        <pc:spChg chg="mod">
          <ac:chgData name="Hans-Peter Carlson" userId="e9f844ac-261a-4380-922f-a2f1edca8667" providerId="ADAL" clId="{7734A6B8-A9E1-4DFC-9B15-0B0ED530AC14}" dt="2022-02-17T07:59:48.444" v="509" actId="25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Hans-Peter Carlson" userId="e9f844ac-261a-4380-922f-a2f1edca8667" providerId="ADAL" clId="{7734A6B8-A9E1-4DFC-9B15-0B0ED530AC14}" dt="2022-02-17T07:59:02.508" v="365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Hans-Peter Carlson" userId="e9f844ac-261a-4380-922f-a2f1edca8667" providerId="ADAL" clId="{7734A6B8-A9E1-4DFC-9B15-0B0ED530AC14}" dt="2022-02-17T07:53:52.536" v="60" actId="20577"/>
        <pc:sldMkLst>
          <pc:docMk/>
          <pc:sldMk cId="0" sldId="257"/>
        </pc:sldMkLst>
        <pc:spChg chg="mod">
          <ac:chgData name="Hans-Peter Carlson" userId="e9f844ac-261a-4380-922f-a2f1edca8667" providerId="ADAL" clId="{7734A6B8-A9E1-4DFC-9B15-0B0ED530AC14}" dt="2022-02-17T07:53:52.536" v="60" actId="20577"/>
          <ac:spMkLst>
            <pc:docMk/>
            <pc:sldMk cId="0" sldId="257"/>
            <ac:spMk id="70" creationId="{00000000-0000-0000-0000-000000000000}"/>
          </ac:spMkLst>
        </pc:spChg>
      </pc:sldChg>
      <pc:sldChg chg="modSp mod">
        <pc:chgData name="Hans-Peter Carlson" userId="e9f844ac-261a-4380-922f-a2f1edca8667" providerId="ADAL" clId="{7734A6B8-A9E1-4DFC-9B15-0B0ED530AC14}" dt="2022-02-17T08:04:23.437" v="807" actId="20577"/>
        <pc:sldMkLst>
          <pc:docMk/>
          <pc:sldMk cId="0" sldId="258"/>
        </pc:sldMkLst>
        <pc:spChg chg="mod">
          <ac:chgData name="Hans-Peter Carlson" userId="e9f844ac-261a-4380-922f-a2f1edca8667" providerId="ADAL" clId="{7734A6B8-A9E1-4DFC-9B15-0B0ED530AC14}" dt="2022-02-17T08:04:23.437" v="807" actId="20577"/>
          <ac:spMkLst>
            <pc:docMk/>
            <pc:sldMk cId="0" sldId="258"/>
            <ac:spMk id="72" creationId="{00000000-0000-0000-0000-000000000000}"/>
          </ac:spMkLst>
        </pc:spChg>
        <pc:spChg chg="mod">
          <ac:chgData name="Hans-Peter Carlson" userId="e9f844ac-261a-4380-922f-a2f1edca8667" providerId="ADAL" clId="{7734A6B8-A9E1-4DFC-9B15-0B0ED530AC14}" dt="2022-02-17T08:03:39.907" v="753" actId="20577"/>
          <ac:spMkLst>
            <pc:docMk/>
            <pc:sldMk cId="0" sldId="258"/>
            <ac:spMk id="73" creationId="{00000000-0000-0000-0000-000000000000}"/>
          </ac:spMkLst>
        </pc:spChg>
      </pc:sldChg>
      <pc:sldChg chg="modSp mod">
        <pc:chgData name="Hans-Peter Carlson" userId="e9f844ac-261a-4380-922f-a2f1edca8667" providerId="ADAL" clId="{7734A6B8-A9E1-4DFC-9B15-0B0ED530AC14}" dt="2022-02-17T08:13:34.882" v="1618" actId="120"/>
        <pc:sldMkLst>
          <pc:docMk/>
          <pc:sldMk cId="0" sldId="259"/>
        </pc:sldMkLst>
        <pc:spChg chg="mod">
          <ac:chgData name="Hans-Peter Carlson" userId="e9f844ac-261a-4380-922f-a2f1edca8667" providerId="ADAL" clId="{7734A6B8-A9E1-4DFC-9B15-0B0ED530AC14}" dt="2022-02-17T08:05:14.330" v="877" actId="5793"/>
          <ac:spMkLst>
            <pc:docMk/>
            <pc:sldMk cId="0" sldId="259"/>
            <ac:spMk id="75" creationId="{00000000-0000-0000-0000-000000000000}"/>
          </ac:spMkLst>
        </pc:spChg>
        <pc:spChg chg="mod">
          <ac:chgData name="Hans-Peter Carlson" userId="e9f844ac-261a-4380-922f-a2f1edca8667" providerId="ADAL" clId="{7734A6B8-A9E1-4DFC-9B15-0B0ED530AC14}" dt="2022-02-17T08:13:34.882" v="1618" actId="120"/>
          <ac:spMkLst>
            <pc:docMk/>
            <pc:sldMk cId="0" sldId="259"/>
            <ac:spMk id="76" creationId="{00000000-0000-0000-0000-000000000000}"/>
          </ac:spMkLst>
        </pc:spChg>
      </pc:sldChg>
      <pc:sldChg chg="modSp mod">
        <pc:chgData name="Hans-Peter Carlson" userId="e9f844ac-261a-4380-922f-a2f1edca8667" providerId="ADAL" clId="{7734A6B8-A9E1-4DFC-9B15-0B0ED530AC14}" dt="2022-02-17T08:13:24.063" v="1617" actId="120"/>
        <pc:sldMkLst>
          <pc:docMk/>
          <pc:sldMk cId="370852424" sldId="260"/>
        </pc:sldMkLst>
        <pc:spChg chg="mod">
          <ac:chgData name="Hans-Peter Carlson" userId="e9f844ac-261a-4380-922f-a2f1edca8667" providerId="ADAL" clId="{7734A6B8-A9E1-4DFC-9B15-0B0ED530AC14}" dt="2022-02-17T08:07:07.057" v="1233" actId="20577"/>
          <ac:spMkLst>
            <pc:docMk/>
            <pc:sldMk cId="370852424" sldId="260"/>
            <ac:spMk id="75" creationId="{00000000-0000-0000-0000-000000000000}"/>
          </ac:spMkLst>
        </pc:spChg>
        <pc:spChg chg="mod">
          <ac:chgData name="Hans-Peter Carlson" userId="e9f844ac-261a-4380-922f-a2f1edca8667" providerId="ADAL" clId="{7734A6B8-A9E1-4DFC-9B15-0B0ED530AC14}" dt="2022-02-17T08:13:24.063" v="1617" actId="120"/>
          <ac:spMkLst>
            <pc:docMk/>
            <pc:sldMk cId="370852424" sldId="260"/>
            <ac:spMk id="76" creationId="{00000000-0000-0000-0000-000000000000}"/>
          </ac:spMkLst>
        </pc:spChg>
      </pc:sldChg>
      <pc:sldChg chg="del">
        <pc:chgData name="Hans-Peter Carlson" userId="e9f844ac-261a-4380-922f-a2f1edca8667" providerId="ADAL" clId="{7734A6B8-A9E1-4DFC-9B15-0B0ED530AC14}" dt="2022-02-17T08:13:00.920" v="1612" actId="47"/>
        <pc:sldMkLst>
          <pc:docMk/>
          <pc:sldMk cId="3060746599" sldId="261"/>
        </pc:sldMkLst>
      </pc:sldChg>
      <pc:sldChg chg="del">
        <pc:chgData name="Hans-Peter Carlson" userId="e9f844ac-261a-4380-922f-a2f1edca8667" providerId="ADAL" clId="{7734A6B8-A9E1-4DFC-9B15-0B0ED530AC14}" dt="2022-02-17T08:13:06.063" v="1613" actId="47"/>
        <pc:sldMkLst>
          <pc:docMk/>
          <pc:sldMk cId="3054669836" sldId="262"/>
        </pc:sldMkLst>
      </pc:sldChg>
      <pc:sldChg chg="del">
        <pc:chgData name="Hans-Peter Carlson" userId="e9f844ac-261a-4380-922f-a2f1edca8667" providerId="ADAL" clId="{7734A6B8-A9E1-4DFC-9B15-0B0ED530AC14}" dt="2022-02-17T08:13:08.110" v="1614" actId="47"/>
        <pc:sldMkLst>
          <pc:docMk/>
          <pc:sldMk cId="1193099064" sldId="263"/>
        </pc:sldMkLst>
      </pc:sldChg>
      <pc:sldChg chg="del">
        <pc:chgData name="Hans-Peter Carlson" userId="e9f844ac-261a-4380-922f-a2f1edca8667" providerId="ADAL" clId="{7734A6B8-A9E1-4DFC-9B15-0B0ED530AC14}" dt="2022-02-17T08:13:11.664" v="1615" actId="47"/>
        <pc:sldMkLst>
          <pc:docMk/>
          <pc:sldMk cId="664458022" sldId="264"/>
        </pc:sldMkLst>
      </pc:sldChg>
      <pc:sldChg chg="del">
        <pc:chgData name="Hans-Peter Carlson" userId="e9f844ac-261a-4380-922f-a2f1edca8667" providerId="ADAL" clId="{7734A6B8-A9E1-4DFC-9B15-0B0ED530AC14}" dt="2022-02-17T08:13:13.551" v="1616" actId="47"/>
        <pc:sldMkLst>
          <pc:docMk/>
          <pc:sldMk cId="1715652349" sldId="265"/>
        </pc:sldMkLst>
      </pc:sldChg>
      <pc:sldChg chg="del">
        <pc:chgData name="Hans-Peter Carlson" userId="e9f844ac-261a-4380-922f-a2f1edca8667" providerId="ADAL" clId="{7734A6B8-A9E1-4DFC-9B15-0B0ED530AC14}" dt="2022-02-17T08:12:57.997" v="1610" actId="47"/>
        <pc:sldMkLst>
          <pc:docMk/>
          <pc:sldMk cId="1319172445" sldId="266"/>
        </pc:sldMkLst>
      </pc:sldChg>
      <pc:sldChg chg="del">
        <pc:chgData name="Hans-Peter Carlson" userId="e9f844ac-261a-4380-922f-a2f1edca8667" providerId="ADAL" clId="{7734A6B8-A9E1-4DFC-9B15-0B0ED530AC14}" dt="2022-02-17T08:12:59.662" v="1611" actId="47"/>
        <pc:sldMkLst>
          <pc:docMk/>
          <pc:sldMk cId="1637226219" sldId="267"/>
        </pc:sldMkLst>
      </pc:sldChg>
      <pc:sldChg chg="add">
        <pc:chgData name="Hans-Peter Carlson" userId="e9f844ac-261a-4380-922f-a2f1edca8667" providerId="ADAL" clId="{7734A6B8-A9E1-4DFC-9B15-0B0ED530AC14}" dt="2022-02-17T07:58:46.172" v="339" actId="2890"/>
        <pc:sldMkLst>
          <pc:docMk/>
          <pc:sldMk cId="2311778761" sldId="268"/>
        </pc:sldMkLst>
      </pc:sldChg>
      <pc:sldChg chg="modSp add mod ord">
        <pc:chgData name="Hans-Peter Carlson" userId="e9f844ac-261a-4380-922f-a2f1edca8667" providerId="ADAL" clId="{7734A6B8-A9E1-4DFC-9B15-0B0ED530AC14}" dt="2022-02-17T08:04:58.065" v="850" actId="20577"/>
        <pc:sldMkLst>
          <pc:docMk/>
          <pc:sldMk cId="2899133470" sldId="269"/>
        </pc:sldMkLst>
        <pc:spChg chg="mod">
          <ac:chgData name="Hans-Peter Carlson" userId="e9f844ac-261a-4380-922f-a2f1edca8667" providerId="ADAL" clId="{7734A6B8-A9E1-4DFC-9B15-0B0ED530AC14}" dt="2022-02-17T08:00:38.535" v="549" actId="20577"/>
          <ac:spMkLst>
            <pc:docMk/>
            <pc:sldMk cId="2899133470" sldId="269"/>
            <ac:spMk id="69" creationId="{00000000-0000-0000-0000-000000000000}"/>
          </ac:spMkLst>
        </pc:spChg>
        <pc:spChg chg="mod">
          <ac:chgData name="Hans-Peter Carlson" userId="e9f844ac-261a-4380-922f-a2f1edca8667" providerId="ADAL" clId="{7734A6B8-A9E1-4DFC-9B15-0B0ED530AC14}" dt="2022-02-17T08:04:58.065" v="850" actId="20577"/>
          <ac:spMkLst>
            <pc:docMk/>
            <pc:sldMk cId="2899133470" sldId="269"/>
            <ac:spMk id="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1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0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195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En bild som visar solnedgång, utomhus, sol, moln&#10;&#10;Automatiskt genererad beskrivning">
            <a:extLst>
              <a:ext uri="{FF2B5EF4-FFF2-40B4-BE49-F238E27FC236}">
                <a16:creationId xmlns:a16="http://schemas.microsoft.com/office/drawing/2014/main" id="{1B6ACB47-98FB-1C4D-B209-B101FBD54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2"/>
          <a:stretch/>
        </p:blipFill>
        <p:spPr>
          <a:xfrm>
            <a:off x="-1" y="0"/>
            <a:ext cx="13004800" cy="6505731"/>
          </a:xfrm>
          <a:prstGeom prst="rect">
            <a:avLst/>
          </a:prstGeom>
        </p:spPr>
      </p:pic>
      <p:sp>
        <p:nvSpPr>
          <p:cNvPr id="13" name="Bild"/>
          <p:cNvSpPr>
            <a:spLocks noGrp="1"/>
          </p:cNvSpPr>
          <p:nvPr>
            <p:ph type="pic" idx="13"/>
          </p:nvPr>
        </p:nvSpPr>
        <p:spPr>
          <a:xfrm>
            <a:off x="3326" y="775412"/>
            <a:ext cx="12998148" cy="65373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sv-SE" dirty="0"/>
              <a:t>Klicka på ikonen för att lägga till en bild</a:t>
            </a:r>
            <a:endParaRPr dirty="0"/>
          </a:p>
        </p:txBody>
      </p:sp>
      <p:sp>
        <p:nvSpPr>
          <p:cNvPr id="14" name="Underrubrik  - Första sidan"/>
          <p:cNvSpPr txBox="1">
            <a:spLocks noGrp="1"/>
          </p:cNvSpPr>
          <p:nvPr>
            <p:ph type="body" sz="quarter" idx="14"/>
          </p:nvPr>
        </p:nvSpPr>
        <p:spPr>
          <a:xfrm>
            <a:off x="1145966" y="7682060"/>
            <a:ext cx="10712869" cy="79028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lnSpc>
                <a:spcPct val="140000"/>
              </a:lnSpc>
              <a:defRPr sz="3600" b="0">
                <a:latin typeface="+mj-lt"/>
                <a:ea typeface="+mj-ea"/>
                <a:cs typeface="+mj-cs"/>
                <a:sym typeface="Cambria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STORUMANS KOMMUN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-2651548" y="6865739"/>
            <a:ext cx="18307897" cy="1025922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sz="6000"/>
            </a:lvl1pPr>
          </a:lstStyle>
          <a:p>
            <a:pPr lvl="0"/>
            <a:r>
              <a:rPr lang="sv-SE" dirty="0"/>
              <a:t>Klicka här för att ändra format </a:t>
            </a:r>
            <a:r>
              <a:rPr lang="sv-SE" dirty="0" err="1"/>
              <a:t>påbakgrundstexten</a:t>
            </a:r>
            <a:endParaRPr lang="sv-SE" dirty="0"/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40A4C854-ACDD-0E45-BA6E-4C8661B84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74" y="6692900"/>
            <a:ext cx="469900" cy="2133600"/>
          </a:xfrm>
          <a:prstGeom prst="rect">
            <a:avLst/>
          </a:prstGeom>
        </p:spPr>
      </p:pic>
      <p:pic>
        <p:nvPicPr>
          <p:cNvPr id="22" name="Bildobjekt 21" descr="En bild som visar ritning&#10;&#10;Automatiskt genererad beskrivning">
            <a:extLst>
              <a:ext uri="{FF2B5EF4-FFF2-40B4-BE49-F238E27FC236}">
                <a16:creationId xmlns:a16="http://schemas.microsoft.com/office/drawing/2014/main" id="{77505AF7-A6CB-ED47-BDEF-9252E85232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78" y="392407"/>
            <a:ext cx="2292644" cy="93643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der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71825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sv-SE" dirty="0"/>
              <a:t>Klicka på ikonen för att lägga till en bild</a:t>
            </a:r>
            <a:endParaRPr dirty="0"/>
          </a:p>
        </p:txBody>
      </p:sp>
      <p:sp>
        <p:nvSpPr>
          <p:cNvPr id="25" name="Rubrik, undersida"/>
          <p:cNvSpPr txBox="1">
            <a:spLocks noGrp="1"/>
          </p:cNvSpPr>
          <p:nvPr>
            <p:ph type="body" sz="quarter" idx="14"/>
          </p:nvPr>
        </p:nvSpPr>
        <p:spPr>
          <a:xfrm>
            <a:off x="4292434" y="2019249"/>
            <a:ext cx="7161792" cy="10668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6" name="• Brödtext, undersida…"/>
          <p:cNvSpPr txBox="1">
            <a:spLocks noGrp="1"/>
          </p:cNvSpPr>
          <p:nvPr>
            <p:ph type="body" sz="quarter" idx="15"/>
          </p:nvPr>
        </p:nvSpPr>
        <p:spPr>
          <a:xfrm>
            <a:off x="4280470" y="3200400"/>
            <a:ext cx="8437712" cy="23414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b="0"/>
            </a:lvl1pPr>
            <a:lvl2pPr>
              <a:defRPr b="0"/>
            </a:lvl2pPr>
          </a:lstStyle>
          <a:p>
            <a:pPr lvl="0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Klicka här för att ändra format på bakgrundstexten</a:t>
            </a:r>
          </a:p>
          <a:p>
            <a:pPr lvl="1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Nivå två</a:t>
            </a:r>
          </a:p>
        </p:txBody>
      </p:sp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1EB5C35-B6E6-D643-A358-E5889113F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74" y="6692900"/>
            <a:ext cx="469900" cy="21336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80CADD6-62AB-1541-8C34-C8AA42BBA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78" y="393895"/>
            <a:ext cx="2292644" cy="93643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"/>
          <p:cNvSpPr/>
          <p:nvPr/>
        </p:nvSpPr>
        <p:spPr>
          <a:xfrm>
            <a:off x="0" y="-25400"/>
            <a:ext cx="13055600" cy="6557230"/>
          </a:xfrm>
          <a:prstGeom prst="rect">
            <a:avLst/>
          </a:prstGeom>
          <a:solidFill>
            <a:srgbClr val="292D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9" name="Brödtext 2 - Mindre text i typsnittet cambria som lämpar sig väl på denna typ av mallbild. Mindre text i typsnittet cambria som lämpar sig väl på denna typ av mallbild. Kanske tre rader text är max vad man bör skriva här."/>
          <p:cNvSpPr txBox="1">
            <a:spLocks noGrp="1"/>
          </p:cNvSpPr>
          <p:nvPr>
            <p:ph type="body" sz="quarter" idx="13"/>
          </p:nvPr>
        </p:nvSpPr>
        <p:spPr>
          <a:xfrm>
            <a:off x="1181100" y="6971665"/>
            <a:ext cx="10360894" cy="1501140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40000"/>
              </a:lnSpc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”Ett passande citat ur rapport…"/>
          <p:cNvSpPr txBox="1">
            <a:spLocks noGrp="1"/>
          </p:cNvSpPr>
          <p:nvPr>
            <p:ph type="body" sz="half" idx="15"/>
          </p:nvPr>
        </p:nvSpPr>
        <p:spPr>
          <a:xfrm>
            <a:off x="1200373" y="2222499"/>
            <a:ext cx="10627148" cy="276860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Cambria"/>
              </a:defRPr>
            </a:pPr>
            <a:r>
              <a:rPr lang="sv-SE"/>
              <a:t>Klicka här för att ändra format på bakgrundstexten</a:t>
            </a:r>
          </a:p>
          <a:p>
            <a:pPr lvl="1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Cambria"/>
              </a:defRPr>
            </a:pPr>
            <a:r>
              <a:rPr lang="sv-SE"/>
              <a:t>Nivå två</a:t>
            </a:r>
          </a:p>
          <a:p>
            <a:pPr lvl="2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Cambria"/>
              </a:defRPr>
            </a:pPr>
            <a:r>
              <a:rPr lang="sv-SE"/>
              <a:t>Nivå tre</a:t>
            </a:r>
          </a:p>
        </p:txBody>
      </p:sp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3DF82272-B059-B446-BB0F-C394177F7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74" y="6692900"/>
            <a:ext cx="469900" cy="2133600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40721BE1-07DD-274A-AA94-EDE00E98C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78" y="392407"/>
            <a:ext cx="2292644" cy="93643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der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ubrik, undersida"/>
          <p:cNvSpPr txBox="1">
            <a:spLocks noGrp="1"/>
          </p:cNvSpPr>
          <p:nvPr>
            <p:ph type="body" sz="quarter" idx="13"/>
          </p:nvPr>
        </p:nvSpPr>
        <p:spPr>
          <a:xfrm>
            <a:off x="1011072" y="2019249"/>
            <a:ext cx="11133302" cy="20108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2" name="• Brödtext, undersida…"/>
          <p:cNvSpPr txBox="1">
            <a:spLocks noGrp="1"/>
          </p:cNvSpPr>
          <p:nvPr>
            <p:ph type="body" sz="quarter" idx="14"/>
          </p:nvPr>
        </p:nvSpPr>
        <p:spPr>
          <a:xfrm>
            <a:off x="999107" y="3200400"/>
            <a:ext cx="11145267" cy="156587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b="0"/>
            </a:lvl1pPr>
            <a:lvl2pPr algn="ctr">
              <a:defRPr b="0"/>
            </a:lvl2pPr>
          </a:lstStyle>
          <a:p>
            <a:pPr lvl="0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Klicka här för att ändra format på bakgrundstexten</a:t>
            </a:r>
          </a:p>
          <a:p>
            <a:pPr lvl="1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Nivå två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E30ABAD-A7C2-5E4F-8052-AFD3F942B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78" y="393895"/>
            <a:ext cx="2292644" cy="936432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45E4F564-0CAE-EA47-9E15-41EEFB0C36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74" y="6692900"/>
            <a:ext cx="469900" cy="2133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 T O R U M A N S   K O M M U N   •   W W W . S T O R U M A N . S E   •   + 4 6  ( 0 ) 9 5 1 - 1 4 0  0 0"/>
          <p:cNvSpPr txBox="1"/>
          <p:nvPr/>
        </p:nvSpPr>
        <p:spPr>
          <a:xfrm>
            <a:off x="3900382" y="9378950"/>
            <a:ext cx="520403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 T O R U M A N S   K O M M U N   •   W W W . S T O R U M A N . S E   •   + 4 6  ( 0 ) 9 5 1 - 1 4 0  0 0</a:t>
            </a:r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952500" y="6807200"/>
            <a:ext cx="11099800" cy="119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12900" y="-4953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852E409C-00E3-C646-8658-24635BAF1E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74" y="6692900"/>
            <a:ext cx="469900" cy="2133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2A41FA1-B2E7-204D-9161-FAE13F7962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78" y="393895"/>
            <a:ext cx="2292644" cy="9364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nderrubrik  - Första sidan"/>
          <p:cNvSpPr txBox="1">
            <a:spLocks noGrp="1"/>
          </p:cNvSpPr>
          <p:nvPr>
            <p:ph type="body" idx="14"/>
          </p:nvPr>
        </p:nvSpPr>
        <p:spPr>
          <a:xfrm>
            <a:off x="2583072" y="7927531"/>
            <a:ext cx="7838684" cy="1489510"/>
          </a:xfrm>
          <a:prstGeom prst="rect">
            <a:avLst/>
          </a:prstGeom>
        </p:spPr>
        <p:txBody>
          <a:bodyPr/>
          <a:lstStyle/>
          <a:p>
            <a:r>
              <a:rPr lang="sv-SE" b="1" dirty="0">
                <a:latin typeface="Trebuchet MS" panose="020B0703020202090204" pitchFamily="34" charset="0"/>
              </a:rPr>
              <a:t>H2</a:t>
            </a:r>
            <a:r>
              <a:rPr lang="sv-SE" sz="3200" dirty="0">
                <a:latin typeface="Trebuchet MS" panose="020B0703020202090204" pitchFamily="34" charset="0"/>
              </a:rPr>
              <a:t> – Hydrogen Hearing</a:t>
            </a:r>
          </a:p>
          <a:p>
            <a:r>
              <a:rPr lang="sv-SE" sz="3200" b="0" dirty="0">
                <a:latin typeface="Trebuchet MS" panose="020B0703020202090204" pitchFamily="34" charset="0"/>
              </a:rPr>
              <a:t>Extra Busine</a:t>
            </a:r>
            <a:r>
              <a:rPr lang="sv-SE" sz="3200" dirty="0">
                <a:latin typeface="Trebuchet MS" panose="020B0703020202090204" pitchFamily="34" charset="0"/>
              </a:rPr>
              <a:t>ss </a:t>
            </a:r>
            <a:r>
              <a:rPr lang="sv-SE" sz="3200" dirty="0" err="1">
                <a:latin typeface="Trebuchet MS" panose="020B0703020202090204" pitchFamily="34" charset="0"/>
              </a:rPr>
              <a:t>Meetpoint</a:t>
            </a:r>
            <a:r>
              <a:rPr lang="sv-SE" sz="3200" dirty="0">
                <a:latin typeface="Trebuchet MS" panose="020B0703020202090204" pitchFamily="34" charset="0"/>
              </a:rPr>
              <a:t> 17 februari 2022</a:t>
            </a:r>
            <a:endParaRPr sz="3200" b="0" dirty="0">
              <a:latin typeface="Trebuchet MS" panose="020B0703020202090204" pitchFamily="34" charset="0"/>
            </a:endParaRPr>
          </a:p>
        </p:txBody>
      </p:sp>
      <p:sp>
        <p:nvSpPr>
          <p:cNvPr id="66" name="STORUMANS KOMMUN"/>
          <p:cNvSpPr txBox="1">
            <a:spLocks noGrp="1"/>
          </p:cNvSpPr>
          <p:nvPr>
            <p:ph type="body" idx="15"/>
          </p:nvPr>
        </p:nvSpPr>
        <p:spPr>
          <a:xfrm>
            <a:off x="4560364" y="6865739"/>
            <a:ext cx="3884077" cy="1025922"/>
          </a:xfrm>
          <a:prstGeom prst="rect">
            <a:avLst/>
          </a:prstGeom>
        </p:spPr>
        <p:txBody>
          <a:bodyPr/>
          <a:lstStyle/>
          <a:p>
            <a:r>
              <a:rPr lang="sv-SE" b="1" dirty="0">
                <a:latin typeface="Trebuchet MS" panose="020B0703020202090204" pitchFamily="34" charset="0"/>
              </a:rPr>
              <a:t>Välkomna!</a:t>
            </a:r>
            <a:endParaRPr b="0" dirty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nderrubrik  - Första sidan"/>
          <p:cNvSpPr txBox="1">
            <a:spLocks noGrp="1"/>
          </p:cNvSpPr>
          <p:nvPr>
            <p:ph type="body" idx="14"/>
          </p:nvPr>
        </p:nvSpPr>
        <p:spPr>
          <a:xfrm>
            <a:off x="875070" y="7720275"/>
            <a:ext cx="11254684" cy="713850"/>
          </a:xfrm>
          <a:prstGeom prst="rect">
            <a:avLst/>
          </a:prstGeom>
        </p:spPr>
        <p:txBody>
          <a:bodyPr/>
          <a:lstStyle/>
          <a:p>
            <a:r>
              <a:rPr lang="sv-SE" sz="3200" b="0" dirty="0">
                <a:latin typeface="Trebuchet MS" panose="020B0703020202090204" pitchFamily="34" charset="0"/>
              </a:rPr>
              <a:t>Gör det lättare och bättre att leva och verka i gränsregionen</a:t>
            </a:r>
            <a:endParaRPr sz="3200" b="0" dirty="0">
              <a:latin typeface="Trebuchet MS" panose="020B0703020202090204" pitchFamily="34" charset="0"/>
            </a:endParaRPr>
          </a:p>
        </p:txBody>
      </p:sp>
      <p:sp>
        <p:nvSpPr>
          <p:cNvPr id="66" name="STORUMANS KOMMUN"/>
          <p:cNvSpPr txBox="1">
            <a:spLocks noGrp="1"/>
          </p:cNvSpPr>
          <p:nvPr>
            <p:ph type="body" idx="15"/>
          </p:nvPr>
        </p:nvSpPr>
        <p:spPr>
          <a:xfrm>
            <a:off x="4291061" y="6865739"/>
            <a:ext cx="4422686" cy="1025922"/>
          </a:xfrm>
          <a:prstGeom prst="rect">
            <a:avLst/>
          </a:prstGeom>
        </p:spPr>
        <p:txBody>
          <a:bodyPr/>
          <a:lstStyle/>
          <a:p>
            <a:r>
              <a:rPr lang="sv-SE" b="1" dirty="0" err="1">
                <a:latin typeface="Trebuchet MS" panose="020B0703020202090204" pitchFamily="34" charset="0"/>
              </a:rPr>
              <a:t>Midt</a:t>
            </a:r>
            <a:r>
              <a:rPr lang="sv-SE" b="0" dirty="0" err="1">
                <a:latin typeface="Trebuchet MS" panose="020B0703020202090204" pitchFamily="34" charset="0"/>
              </a:rPr>
              <a:t>Skandia</a:t>
            </a:r>
            <a:endParaRPr b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787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ubrik, undersida"/>
          <p:cNvSpPr txBox="1">
            <a:spLocks noGrp="1"/>
          </p:cNvSpPr>
          <p:nvPr>
            <p:ph type="body" idx="14"/>
          </p:nvPr>
        </p:nvSpPr>
        <p:spPr>
          <a:xfrm>
            <a:off x="4567088" y="2019249"/>
            <a:ext cx="7161792" cy="10668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Gränskommitté</a:t>
            </a:r>
            <a:endParaRPr dirty="0"/>
          </a:p>
        </p:txBody>
      </p:sp>
      <p:sp>
        <p:nvSpPr>
          <p:cNvPr id="70" name="• Brödtext, undersida…"/>
          <p:cNvSpPr txBox="1">
            <a:spLocks noGrp="1"/>
          </p:cNvSpPr>
          <p:nvPr>
            <p:ph type="body" idx="15"/>
          </p:nvPr>
        </p:nvSpPr>
        <p:spPr>
          <a:xfrm>
            <a:off x="4567088" y="3200400"/>
            <a:ext cx="8437712" cy="31170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b="0" dirty="0"/>
              <a:t>• </a:t>
            </a:r>
            <a:r>
              <a:rPr lang="sv-SE" dirty="0"/>
              <a:t>Nordiska Ministerrådet</a:t>
            </a:r>
            <a:endParaRPr b="0" dirty="0"/>
          </a:p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b="0" dirty="0"/>
              <a:t>• </a:t>
            </a:r>
            <a:r>
              <a:rPr lang="sv-SE" dirty="0" err="1"/>
              <a:t>Helgeland</a:t>
            </a:r>
            <a:r>
              <a:rPr lang="sv-SE" dirty="0"/>
              <a:t> &amp; Västerbotten</a:t>
            </a:r>
            <a:br>
              <a:rPr b="0" dirty="0"/>
            </a:br>
            <a:r>
              <a:rPr b="0" dirty="0"/>
              <a:t>• </a:t>
            </a:r>
            <a:r>
              <a:rPr lang="sv-SE" b="0" dirty="0"/>
              <a:t>Vision 2030: Världens mest integrerade och hållbara region</a:t>
            </a:r>
            <a:endParaRPr b="0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4982E17-2BAA-7C4A-9E02-EA06420E5BB8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7" r="36927"/>
          <a:stretch/>
        </p:blipFill>
        <p:spPr>
          <a:xfrm>
            <a:off x="0" y="-70791"/>
            <a:ext cx="3894708" cy="9895181"/>
          </a:xfr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rödtext 2 - Mindre text i typsnittet cambria som lämpar sig väl på denna typ av mallbild. Mindre text i typsnittet cambria som lämpar sig väl på denna typ av mallbild. Kanske tre rader text är max vad man bör skriva här."/>
          <p:cNvSpPr txBox="1">
            <a:spLocks noGrp="1"/>
          </p:cNvSpPr>
          <p:nvPr>
            <p:ph type="body" idx="13"/>
          </p:nvPr>
        </p:nvSpPr>
        <p:spPr>
          <a:xfrm>
            <a:off x="1181100" y="6971665"/>
            <a:ext cx="10360894" cy="159518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dirty="0"/>
              <a:t>E12 Atlantica, </a:t>
            </a:r>
            <a:r>
              <a:rPr lang="sv-SE" dirty="0" err="1"/>
              <a:t>Interregprojekt</a:t>
            </a:r>
            <a:r>
              <a:rPr lang="sv-SE" dirty="0"/>
              <a:t> NOR/SWE/FIN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dirty="0"/>
              <a:t>Första multilaterala trafikstrategin någonsin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dirty="0"/>
              <a:t>Vår uppgift: bidra till genomförande</a:t>
            </a:r>
          </a:p>
        </p:txBody>
      </p:sp>
      <p:sp>
        <p:nvSpPr>
          <p:cNvPr id="73" name="”Ett passande citat ur rapport…"/>
          <p:cNvSpPr txBox="1">
            <a:spLocks noGrp="1"/>
          </p:cNvSpPr>
          <p:nvPr>
            <p:ph type="body" idx="4294967295"/>
          </p:nvPr>
        </p:nvSpPr>
        <p:spPr>
          <a:xfrm>
            <a:off x="1047973" y="2070099"/>
            <a:ext cx="10565393" cy="28725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Cambria"/>
              </a:defRPr>
            </a:pPr>
            <a:r>
              <a:rPr dirty="0"/>
              <a:t>”</a:t>
            </a:r>
            <a:r>
              <a:rPr lang="sv-SE" dirty="0"/>
              <a:t>Varför gör vi inte E12 helt fossilfri?” </a:t>
            </a:r>
          </a:p>
          <a:p>
            <a:pPr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Cambria"/>
              </a:defRPr>
            </a:pPr>
            <a:r>
              <a:rPr lang="sv-SE" sz="3500" dirty="0"/>
              <a:t>Christer Rönnlund, Kommunalråd Lycksele 2019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ubrik, undersida"/>
          <p:cNvSpPr txBox="1">
            <a:spLocks noGrp="1"/>
          </p:cNvSpPr>
          <p:nvPr>
            <p:ph type="body" idx="14"/>
          </p:nvPr>
        </p:nvSpPr>
        <p:spPr>
          <a:xfrm>
            <a:off x="4567088" y="2019249"/>
            <a:ext cx="7161792" cy="10668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Program:</a:t>
            </a:r>
            <a:endParaRPr dirty="0"/>
          </a:p>
        </p:txBody>
      </p:sp>
      <p:sp>
        <p:nvSpPr>
          <p:cNvPr id="70" name="• Brödtext, undersida…"/>
          <p:cNvSpPr txBox="1">
            <a:spLocks noGrp="1"/>
          </p:cNvSpPr>
          <p:nvPr>
            <p:ph type="body" idx="15"/>
          </p:nvPr>
        </p:nvSpPr>
        <p:spPr>
          <a:xfrm>
            <a:off x="4567088" y="3200400"/>
            <a:ext cx="8437712" cy="38926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b="0" dirty="0"/>
              <a:t>• </a:t>
            </a:r>
            <a:r>
              <a:rPr lang="sv-SE" b="0" dirty="0"/>
              <a:t>H2 North, Peter Westh</a:t>
            </a:r>
            <a:endParaRPr b="0" dirty="0"/>
          </a:p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b="0" dirty="0"/>
              <a:t>• HEAL, Mats Johansson (Process IT)</a:t>
            </a:r>
          </a:p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b="0" dirty="0"/>
              <a:t>• </a:t>
            </a:r>
            <a:r>
              <a:rPr lang="sv-SE" b="0" dirty="0" err="1"/>
              <a:t>LiquidWind</a:t>
            </a:r>
            <a:r>
              <a:rPr lang="sv-SE" b="0" dirty="0"/>
              <a:t>, Claes Fredriksson</a:t>
            </a:r>
            <a:br>
              <a:rPr b="0" dirty="0"/>
            </a:br>
            <a:r>
              <a:rPr b="0" dirty="0"/>
              <a:t>• </a:t>
            </a:r>
            <a:r>
              <a:rPr lang="sv-SE" dirty="0"/>
              <a:t>Hydrogen </a:t>
            </a:r>
            <a:r>
              <a:rPr lang="sv-SE" dirty="0" err="1"/>
              <a:t>Hub</a:t>
            </a:r>
            <a:r>
              <a:rPr lang="sv-SE" dirty="0"/>
              <a:t>, Geir Magnar Brekke (Statkraft)</a:t>
            </a:r>
            <a:endParaRPr b="0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4982E17-2BAA-7C4A-9E02-EA06420E5BB8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7" r="36927"/>
          <a:stretch/>
        </p:blipFill>
        <p:spPr>
          <a:xfrm>
            <a:off x="0" y="-70791"/>
            <a:ext cx="3894708" cy="9895181"/>
          </a:xfrm>
        </p:spPr>
      </p:pic>
    </p:spTree>
    <p:extLst>
      <p:ext uri="{BB962C8B-B14F-4D97-AF65-F5344CB8AC3E}">
        <p14:creationId xmlns:p14="http://schemas.microsoft.com/office/powerpoint/2010/main" val="28991334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ubrik, undersida"/>
          <p:cNvSpPr txBox="1">
            <a:spLocks noGrp="1"/>
          </p:cNvSpPr>
          <p:nvPr>
            <p:ph type="body" idx="13"/>
          </p:nvPr>
        </p:nvSpPr>
        <p:spPr>
          <a:xfrm>
            <a:off x="1011072" y="2019249"/>
            <a:ext cx="11133302" cy="10567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Praktiskt:</a:t>
            </a:r>
            <a:endParaRPr dirty="0"/>
          </a:p>
        </p:txBody>
      </p:sp>
      <p:sp>
        <p:nvSpPr>
          <p:cNvPr id="76" name="• Brödtext, undersida…"/>
          <p:cNvSpPr txBox="1">
            <a:spLocks noGrp="1"/>
          </p:cNvSpPr>
          <p:nvPr>
            <p:ph type="body" idx="14"/>
          </p:nvPr>
        </p:nvSpPr>
        <p:spPr>
          <a:xfrm>
            <a:off x="999107" y="3200400"/>
            <a:ext cx="11145267" cy="38926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dirty="0"/>
              <a:t>• </a:t>
            </a:r>
            <a:r>
              <a:rPr lang="sv-SE" dirty="0"/>
              <a:t>Mikrofon avstängd</a:t>
            </a:r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• 15 minuter plus 5 minuter frågor</a:t>
            </a:r>
            <a:endParaRPr dirty="0"/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dirty="0"/>
              <a:t>• </a:t>
            </a:r>
            <a:r>
              <a:rPr lang="sv-SE" dirty="0"/>
              <a:t>"Räck upp handen” för frågor</a:t>
            </a:r>
            <a:br>
              <a:rPr dirty="0"/>
            </a:br>
            <a:r>
              <a:rPr dirty="0"/>
              <a:t>• </a:t>
            </a:r>
            <a:r>
              <a:rPr lang="sv-SE" dirty="0"/>
              <a:t>Allt spelas in och läggs ut på midtskandia.org</a:t>
            </a:r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• Presentationer finns också på midtskandia.org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ubrik, undersida"/>
          <p:cNvSpPr txBox="1">
            <a:spLocks noGrp="1"/>
          </p:cNvSpPr>
          <p:nvPr>
            <p:ph type="body" idx="13"/>
          </p:nvPr>
        </p:nvSpPr>
        <p:spPr>
          <a:xfrm>
            <a:off x="1011072" y="2019249"/>
            <a:ext cx="11133302" cy="10567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Nu kör vi!</a:t>
            </a:r>
            <a:endParaRPr dirty="0"/>
          </a:p>
        </p:txBody>
      </p:sp>
      <p:sp>
        <p:nvSpPr>
          <p:cNvPr id="76" name="• Brödtext, undersida…"/>
          <p:cNvSpPr txBox="1">
            <a:spLocks noGrp="1"/>
          </p:cNvSpPr>
          <p:nvPr>
            <p:ph type="body" idx="14"/>
          </p:nvPr>
        </p:nvSpPr>
        <p:spPr>
          <a:xfrm>
            <a:off x="999107" y="3200400"/>
            <a:ext cx="11145267" cy="54438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endParaRPr lang="sv-SE" dirty="0"/>
          </a:p>
          <a:p>
            <a:pPr marL="571500" indent="-571500" algn="l">
              <a:lnSpc>
                <a:spcPct val="140000"/>
              </a:lnSpc>
              <a:buFont typeface="Arial" panose="020B0604020202020204" pitchFamily="34" charset="0"/>
              <a:buChar char="•"/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Business </a:t>
            </a:r>
            <a:r>
              <a:rPr lang="sv-SE" dirty="0" err="1"/>
              <a:t>Meetpoint</a:t>
            </a:r>
            <a:r>
              <a:rPr lang="sv-SE" dirty="0"/>
              <a:t>: 5 maj (</a:t>
            </a:r>
            <a:r>
              <a:rPr lang="sv-SE" dirty="0" err="1"/>
              <a:t>prel</a:t>
            </a:r>
            <a:r>
              <a:rPr lang="sv-SE" dirty="0"/>
              <a:t>)</a:t>
            </a:r>
          </a:p>
          <a:p>
            <a:pPr marL="571500" indent="-571500" algn="l">
              <a:lnSpc>
                <a:spcPct val="140000"/>
              </a:lnSpc>
              <a:buFont typeface="Arial" panose="020B0604020202020204" pitchFamily="34" charset="0"/>
              <a:buChar char="•"/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Tema: </a:t>
            </a:r>
            <a:r>
              <a:rPr lang="sv-SE" dirty="0" err="1"/>
              <a:t>Remote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/</a:t>
            </a:r>
            <a:r>
              <a:rPr lang="sv-SE" dirty="0" err="1"/>
              <a:t>Competence</a:t>
            </a:r>
            <a:r>
              <a:rPr lang="sv-SE" dirty="0"/>
              <a:t> </a:t>
            </a:r>
            <a:r>
              <a:rPr lang="sv-SE" dirty="0" err="1"/>
              <a:t>Mobility</a:t>
            </a:r>
            <a:endParaRPr lang="sv-SE" dirty="0"/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endParaRPr lang="sv-SE" dirty="0"/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”Den nya arbetsmarknaden”</a:t>
            </a:r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endParaRPr lang="sv-SE" dirty="0"/>
          </a:p>
          <a:p>
            <a:pPr algn="l">
              <a:lnSpc>
                <a:spcPct val="140000"/>
              </a:lnSpc>
              <a:defRPr sz="3600">
                <a:latin typeface="+mj-lt"/>
                <a:ea typeface="+mj-ea"/>
                <a:cs typeface="+mj-cs"/>
                <a:sym typeface="Cambria"/>
              </a:defRPr>
            </a:pPr>
            <a:r>
              <a:rPr lang="sv-SE" dirty="0"/>
              <a:t>Kontakta oss: se midtskandia.org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524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Midtskandia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4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y presentation - nya mallen" id="{89F7C323-1B73-4C34-830E-C10981453EC4}" vid="{0D961820-C444-4567-8A3A-9A85FAE2E0B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mbria"/>
        <a:ea typeface="Cambria"/>
        <a:cs typeface="Cambria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4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presentation - nya mallen</Template>
  <TotalTime>152</TotalTime>
  <Words>181</Words>
  <Application>Microsoft Office PowerPoint</Application>
  <PresentationFormat>Anpassad</PresentationFormat>
  <Paragraphs>30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Helvetica Neue</vt:lpstr>
      <vt:lpstr>Helvetica Neue Medium</vt:lpstr>
      <vt:lpstr>Trebuchet MS</vt:lpstr>
      <vt:lpstr>Wingdings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Storumans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Hans-Peter Carlson</dc:creator>
  <cp:lastModifiedBy>Hans-Peter Carlson</cp:lastModifiedBy>
  <cp:revision>22</cp:revision>
  <dcterms:created xsi:type="dcterms:W3CDTF">2019-09-02T11:29:52Z</dcterms:created>
  <dcterms:modified xsi:type="dcterms:W3CDTF">2022-02-17T08:13:37Z</dcterms:modified>
  <cp:contentStatus/>
</cp:coreProperties>
</file>